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30243463" cy="42773600"/>
  <p:notesSz cx="6858000" cy="9144000"/>
  <p:defaultTextStyle>
    <a:defPPr>
      <a:defRPr lang="zh-TW"/>
    </a:defPPr>
    <a:lvl1pPr marL="0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6158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2316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58474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4632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0789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16947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03105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89263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2">
          <p15:clr>
            <a:srgbClr val="A4A3A4"/>
          </p15:clr>
        </p15:guide>
        <p15:guide id="2" pos="95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70" autoAdjust="0"/>
  </p:normalViewPr>
  <p:slideViewPr>
    <p:cSldViewPr>
      <p:cViewPr>
        <p:scale>
          <a:sx n="23" d="100"/>
          <a:sy n="23" d="100"/>
        </p:scale>
        <p:origin x="90" y="-936"/>
      </p:cViewPr>
      <p:guideLst>
        <p:guide orient="horz" pos="13472"/>
        <p:guide pos="95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A25A85-A379-40BB-81AE-753A6D5AC85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zh-TW" altLang="en-US"/>
        </a:p>
      </dgm:t>
    </dgm:pt>
    <dgm:pt modelId="{B03DD97B-9B5E-4C6C-AC50-54701A7F9F66}">
      <dgm:prSet phldrT="[文字]" phldr="1"/>
      <dgm:spPr/>
      <dgm:t>
        <a:bodyPr/>
        <a:lstStyle/>
        <a:p>
          <a:endParaRPr lang="zh-TW" altLang="en-US" dirty="0"/>
        </a:p>
      </dgm:t>
    </dgm:pt>
    <dgm:pt modelId="{37844868-D188-4FF4-BDC3-1EF58EE6EC6F}" type="parTrans" cxnId="{709CC4FE-ED7D-4B54-9DAF-3ED1D85C94DB}">
      <dgm:prSet/>
      <dgm:spPr/>
      <dgm:t>
        <a:bodyPr/>
        <a:lstStyle/>
        <a:p>
          <a:endParaRPr lang="zh-TW" altLang="en-US"/>
        </a:p>
      </dgm:t>
    </dgm:pt>
    <dgm:pt modelId="{69D9019E-76A0-46A1-B21F-B56BE17DBDF8}" type="sibTrans" cxnId="{709CC4FE-ED7D-4B54-9DAF-3ED1D85C94DB}">
      <dgm:prSet/>
      <dgm:spPr/>
      <dgm:t>
        <a:bodyPr/>
        <a:lstStyle/>
        <a:p>
          <a:endParaRPr lang="zh-TW" altLang="en-US"/>
        </a:p>
      </dgm:t>
    </dgm:pt>
    <dgm:pt modelId="{9825F625-C22C-4012-B66F-54475FCA63DD}">
      <dgm:prSet phldrT="[文字]" phldr="1"/>
      <dgm:spPr/>
      <dgm:t>
        <a:bodyPr/>
        <a:lstStyle/>
        <a:p>
          <a:endParaRPr lang="zh-TW" altLang="en-US" dirty="0"/>
        </a:p>
      </dgm:t>
    </dgm:pt>
    <dgm:pt modelId="{8BA66D7F-5503-4E6F-BAC1-679AB1FB8EB7}" type="parTrans" cxnId="{4985B357-FCFA-44E3-BBA1-C5EFE076DA1A}">
      <dgm:prSet/>
      <dgm:spPr/>
      <dgm:t>
        <a:bodyPr/>
        <a:lstStyle/>
        <a:p>
          <a:endParaRPr lang="zh-TW" altLang="en-US"/>
        </a:p>
      </dgm:t>
    </dgm:pt>
    <dgm:pt modelId="{B11445E3-7883-4D52-ABE9-175901F23574}" type="sibTrans" cxnId="{4985B357-FCFA-44E3-BBA1-C5EFE076DA1A}">
      <dgm:prSet/>
      <dgm:spPr/>
      <dgm:t>
        <a:bodyPr/>
        <a:lstStyle/>
        <a:p>
          <a:endParaRPr lang="zh-TW" altLang="en-US"/>
        </a:p>
      </dgm:t>
    </dgm:pt>
    <dgm:pt modelId="{E216463B-DE2A-4272-963B-BE142E354FA9}">
      <dgm:prSet phldrT="[文字]" phldr="1"/>
      <dgm:spPr/>
      <dgm:t>
        <a:bodyPr/>
        <a:lstStyle/>
        <a:p>
          <a:endParaRPr lang="zh-TW" altLang="en-US"/>
        </a:p>
      </dgm:t>
    </dgm:pt>
    <dgm:pt modelId="{764C8366-143C-4519-94F8-7690BEE4AB1D}" type="parTrans" cxnId="{F6F13FE9-B0CB-4FF4-8217-07D1D090D675}">
      <dgm:prSet/>
      <dgm:spPr/>
      <dgm:t>
        <a:bodyPr/>
        <a:lstStyle/>
        <a:p>
          <a:endParaRPr lang="zh-TW" altLang="en-US"/>
        </a:p>
      </dgm:t>
    </dgm:pt>
    <dgm:pt modelId="{AB43B016-2247-4826-B0F2-756902BBB4E2}" type="sibTrans" cxnId="{F6F13FE9-B0CB-4FF4-8217-07D1D090D675}">
      <dgm:prSet/>
      <dgm:spPr/>
      <dgm:t>
        <a:bodyPr/>
        <a:lstStyle/>
        <a:p>
          <a:endParaRPr lang="zh-TW" altLang="en-US"/>
        </a:p>
      </dgm:t>
    </dgm:pt>
    <dgm:pt modelId="{7B424137-7E78-4AC0-90A7-98B8E03DC9BF}">
      <dgm:prSet phldrT="[文字]" phldr="1"/>
      <dgm:spPr/>
      <dgm:t>
        <a:bodyPr/>
        <a:lstStyle/>
        <a:p>
          <a:endParaRPr lang="zh-TW" altLang="en-US"/>
        </a:p>
      </dgm:t>
    </dgm:pt>
    <dgm:pt modelId="{4E5BD072-4C12-4D23-BB9D-66171AD39668}" type="parTrans" cxnId="{EDA31F23-FC3D-4829-8137-D622B8C963B7}">
      <dgm:prSet/>
      <dgm:spPr/>
      <dgm:t>
        <a:bodyPr/>
        <a:lstStyle/>
        <a:p>
          <a:endParaRPr lang="zh-TW" altLang="en-US"/>
        </a:p>
      </dgm:t>
    </dgm:pt>
    <dgm:pt modelId="{C9B38319-56D4-402F-8498-89A1B4A4DDF0}" type="sibTrans" cxnId="{EDA31F23-FC3D-4829-8137-D622B8C963B7}">
      <dgm:prSet/>
      <dgm:spPr/>
      <dgm:t>
        <a:bodyPr/>
        <a:lstStyle/>
        <a:p>
          <a:endParaRPr lang="zh-TW" altLang="en-US"/>
        </a:p>
      </dgm:t>
    </dgm:pt>
    <dgm:pt modelId="{131506A2-BA17-472A-B220-1B514CE2A52B}">
      <dgm:prSet phldrT="[文字]" phldr="1"/>
      <dgm:spPr/>
      <dgm:t>
        <a:bodyPr/>
        <a:lstStyle/>
        <a:p>
          <a:endParaRPr lang="zh-TW" altLang="en-US"/>
        </a:p>
      </dgm:t>
    </dgm:pt>
    <dgm:pt modelId="{61A3C393-2D50-443B-9344-D3CD245FC20C}" type="parTrans" cxnId="{4ABDEA72-70B9-49EB-BB6A-DDD18BE35898}">
      <dgm:prSet/>
      <dgm:spPr/>
      <dgm:t>
        <a:bodyPr/>
        <a:lstStyle/>
        <a:p>
          <a:endParaRPr lang="zh-TW" altLang="en-US"/>
        </a:p>
      </dgm:t>
    </dgm:pt>
    <dgm:pt modelId="{1C02E00B-F062-4D93-A192-B13A59CA0F9A}" type="sibTrans" cxnId="{4ABDEA72-70B9-49EB-BB6A-DDD18BE35898}">
      <dgm:prSet/>
      <dgm:spPr/>
      <dgm:t>
        <a:bodyPr/>
        <a:lstStyle/>
        <a:p>
          <a:endParaRPr lang="zh-TW" altLang="en-US"/>
        </a:p>
      </dgm:t>
    </dgm:pt>
    <dgm:pt modelId="{903FA142-AB6D-43C7-8B0A-35853C4E9CAF}" type="pres">
      <dgm:prSet presAssocID="{D0A25A85-A379-40BB-81AE-753A6D5AC85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172F0A7-D919-478C-9472-747E9E715C7E}" type="pres">
      <dgm:prSet presAssocID="{B03DD97B-9B5E-4C6C-AC50-54701A7F9F6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717863A-81DC-4E14-94F9-7DF144430B4D}" type="pres">
      <dgm:prSet presAssocID="{69D9019E-76A0-46A1-B21F-B56BE17DBDF8}" presName="sibTrans" presStyleLbl="sibTrans2D1" presStyleIdx="0" presStyleCnt="5"/>
      <dgm:spPr/>
      <dgm:t>
        <a:bodyPr/>
        <a:lstStyle/>
        <a:p>
          <a:endParaRPr lang="zh-TW" altLang="en-US"/>
        </a:p>
      </dgm:t>
    </dgm:pt>
    <dgm:pt modelId="{6B50BAAB-452B-401D-B6A6-77393AE9B9AD}" type="pres">
      <dgm:prSet presAssocID="{69D9019E-76A0-46A1-B21F-B56BE17DBDF8}" presName="connectorText" presStyleLbl="sibTrans2D1" presStyleIdx="0" presStyleCnt="5"/>
      <dgm:spPr/>
      <dgm:t>
        <a:bodyPr/>
        <a:lstStyle/>
        <a:p>
          <a:endParaRPr lang="zh-TW" altLang="en-US"/>
        </a:p>
      </dgm:t>
    </dgm:pt>
    <dgm:pt modelId="{42CE0B4D-AB75-4D26-B14C-FF6D1AA27BED}" type="pres">
      <dgm:prSet presAssocID="{9825F625-C22C-4012-B66F-54475FCA63D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4AAA435-4BB1-4784-9642-9EC1C9C253AE}" type="pres">
      <dgm:prSet presAssocID="{B11445E3-7883-4D52-ABE9-175901F23574}" presName="sibTrans" presStyleLbl="sibTrans2D1" presStyleIdx="1" presStyleCnt="5"/>
      <dgm:spPr/>
      <dgm:t>
        <a:bodyPr/>
        <a:lstStyle/>
        <a:p>
          <a:endParaRPr lang="zh-TW" altLang="en-US"/>
        </a:p>
      </dgm:t>
    </dgm:pt>
    <dgm:pt modelId="{B1168BEC-C39C-449E-AAF2-924970E71402}" type="pres">
      <dgm:prSet presAssocID="{B11445E3-7883-4D52-ABE9-175901F23574}" presName="connectorText" presStyleLbl="sibTrans2D1" presStyleIdx="1" presStyleCnt="5"/>
      <dgm:spPr/>
      <dgm:t>
        <a:bodyPr/>
        <a:lstStyle/>
        <a:p>
          <a:endParaRPr lang="zh-TW" altLang="en-US"/>
        </a:p>
      </dgm:t>
    </dgm:pt>
    <dgm:pt modelId="{CE32404A-E666-4010-BC37-31CE1A535819}" type="pres">
      <dgm:prSet presAssocID="{E216463B-DE2A-4272-963B-BE142E354FA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12F349B-C518-47BF-A735-AEE50DE50D0A}" type="pres">
      <dgm:prSet presAssocID="{AB43B016-2247-4826-B0F2-756902BBB4E2}" presName="sibTrans" presStyleLbl="sibTrans2D1" presStyleIdx="2" presStyleCnt="5"/>
      <dgm:spPr/>
      <dgm:t>
        <a:bodyPr/>
        <a:lstStyle/>
        <a:p>
          <a:endParaRPr lang="zh-TW" altLang="en-US"/>
        </a:p>
      </dgm:t>
    </dgm:pt>
    <dgm:pt modelId="{E8F1DEFE-663D-4A93-B3FE-677443DB1E92}" type="pres">
      <dgm:prSet presAssocID="{AB43B016-2247-4826-B0F2-756902BBB4E2}" presName="connectorText" presStyleLbl="sibTrans2D1" presStyleIdx="2" presStyleCnt="5"/>
      <dgm:spPr/>
      <dgm:t>
        <a:bodyPr/>
        <a:lstStyle/>
        <a:p>
          <a:endParaRPr lang="zh-TW" altLang="en-US"/>
        </a:p>
      </dgm:t>
    </dgm:pt>
    <dgm:pt modelId="{7830EFC1-0F90-4B5D-B8C8-6DFFED01C2A1}" type="pres">
      <dgm:prSet presAssocID="{7B424137-7E78-4AC0-90A7-98B8E03DC9B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84A4873-5B40-4AC6-A1AB-46B197116607}" type="pres">
      <dgm:prSet presAssocID="{C9B38319-56D4-402F-8498-89A1B4A4DDF0}" presName="sibTrans" presStyleLbl="sibTrans2D1" presStyleIdx="3" presStyleCnt="5"/>
      <dgm:spPr/>
      <dgm:t>
        <a:bodyPr/>
        <a:lstStyle/>
        <a:p>
          <a:endParaRPr lang="zh-TW" altLang="en-US"/>
        </a:p>
      </dgm:t>
    </dgm:pt>
    <dgm:pt modelId="{2DAD25E7-6144-483C-B02E-98A3E4B8CE78}" type="pres">
      <dgm:prSet presAssocID="{C9B38319-56D4-402F-8498-89A1B4A4DDF0}" presName="connectorText" presStyleLbl="sibTrans2D1" presStyleIdx="3" presStyleCnt="5"/>
      <dgm:spPr/>
      <dgm:t>
        <a:bodyPr/>
        <a:lstStyle/>
        <a:p>
          <a:endParaRPr lang="zh-TW" altLang="en-US"/>
        </a:p>
      </dgm:t>
    </dgm:pt>
    <dgm:pt modelId="{EF0E44F5-2793-4C72-8298-F3972AE516EB}" type="pres">
      <dgm:prSet presAssocID="{131506A2-BA17-472A-B220-1B514CE2A52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7233AE-B02E-4297-A0A1-3CFB114C5DAF}" type="pres">
      <dgm:prSet presAssocID="{1C02E00B-F062-4D93-A192-B13A59CA0F9A}" presName="sibTrans" presStyleLbl="sibTrans2D1" presStyleIdx="4" presStyleCnt="5"/>
      <dgm:spPr/>
      <dgm:t>
        <a:bodyPr/>
        <a:lstStyle/>
        <a:p>
          <a:endParaRPr lang="zh-TW" altLang="en-US"/>
        </a:p>
      </dgm:t>
    </dgm:pt>
    <dgm:pt modelId="{5D17B516-3C31-4109-B41E-0FEF1D86429C}" type="pres">
      <dgm:prSet presAssocID="{1C02E00B-F062-4D93-A192-B13A59CA0F9A}" presName="connectorText" presStyleLbl="sibTrans2D1" presStyleIdx="4" presStyleCnt="5"/>
      <dgm:spPr/>
      <dgm:t>
        <a:bodyPr/>
        <a:lstStyle/>
        <a:p>
          <a:endParaRPr lang="zh-TW" altLang="en-US"/>
        </a:p>
      </dgm:t>
    </dgm:pt>
  </dgm:ptLst>
  <dgm:cxnLst>
    <dgm:cxn modelId="{CC38472D-B341-4FF2-AB52-D62042AE2E6B}" type="presOf" srcId="{B11445E3-7883-4D52-ABE9-175901F23574}" destId="{74AAA435-4BB1-4784-9642-9EC1C9C253AE}" srcOrd="0" destOrd="0" presId="urn:microsoft.com/office/officeart/2005/8/layout/cycle2"/>
    <dgm:cxn modelId="{4D055AD9-357F-4666-8191-C422DA3EAE6F}" type="presOf" srcId="{9825F625-C22C-4012-B66F-54475FCA63DD}" destId="{42CE0B4D-AB75-4D26-B14C-FF6D1AA27BED}" srcOrd="0" destOrd="0" presId="urn:microsoft.com/office/officeart/2005/8/layout/cycle2"/>
    <dgm:cxn modelId="{C5D53360-BE42-49EE-8A91-AB05519018CD}" type="presOf" srcId="{1C02E00B-F062-4D93-A192-B13A59CA0F9A}" destId="{5D17B516-3C31-4109-B41E-0FEF1D86429C}" srcOrd="1" destOrd="0" presId="urn:microsoft.com/office/officeart/2005/8/layout/cycle2"/>
    <dgm:cxn modelId="{6C24CBE0-6F71-4634-AD9B-3AD8658769A8}" type="presOf" srcId="{C9B38319-56D4-402F-8498-89A1B4A4DDF0}" destId="{B84A4873-5B40-4AC6-A1AB-46B197116607}" srcOrd="0" destOrd="0" presId="urn:microsoft.com/office/officeart/2005/8/layout/cycle2"/>
    <dgm:cxn modelId="{D562C2C5-7513-4BE6-B6FC-E0DDA28134C0}" type="presOf" srcId="{E216463B-DE2A-4272-963B-BE142E354FA9}" destId="{CE32404A-E666-4010-BC37-31CE1A535819}" srcOrd="0" destOrd="0" presId="urn:microsoft.com/office/officeart/2005/8/layout/cycle2"/>
    <dgm:cxn modelId="{7D4D5A93-18E4-4C80-80F3-60889F6FE980}" type="presOf" srcId="{1C02E00B-F062-4D93-A192-B13A59CA0F9A}" destId="{1A7233AE-B02E-4297-A0A1-3CFB114C5DAF}" srcOrd="0" destOrd="0" presId="urn:microsoft.com/office/officeart/2005/8/layout/cycle2"/>
    <dgm:cxn modelId="{F6F13FE9-B0CB-4FF4-8217-07D1D090D675}" srcId="{D0A25A85-A379-40BB-81AE-753A6D5AC85B}" destId="{E216463B-DE2A-4272-963B-BE142E354FA9}" srcOrd="2" destOrd="0" parTransId="{764C8366-143C-4519-94F8-7690BEE4AB1D}" sibTransId="{AB43B016-2247-4826-B0F2-756902BBB4E2}"/>
    <dgm:cxn modelId="{6A631372-5CA0-4ED2-A1CA-E55C9F37EE8A}" type="presOf" srcId="{69D9019E-76A0-46A1-B21F-B56BE17DBDF8}" destId="{F717863A-81DC-4E14-94F9-7DF144430B4D}" srcOrd="0" destOrd="0" presId="urn:microsoft.com/office/officeart/2005/8/layout/cycle2"/>
    <dgm:cxn modelId="{E23CA53C-8072-47C5-A152-64CC67F594E6}" type="presOf" srcId="{AB43B016-2247-4826-B0F2-756902BBB4E2}" destId="{E12F349B-C518-47BF-A735-AEE50DE50D0A}" srcOrd="0" destOrd="0" presId="urn:microsoft.com/office/officeart/2005/8/layout/cycle2"/>
    <dgm:cxn modelId="{EDA31F23-FC3D-4829-8137-D622B8C963B7}" srcId="{D0A25A85-A379-40BB-81AE-753A6D5AC85B}" destId="{7B424137-7E78-4AC0-90A7-98B8E03DC9BF}" srcOrd="3" destOrd="0" parTransId="{4E5BD072-4C12-4D23-BB9D-66171AD39668}" sibTransId="{C9B38319-56D4-402F-8498-89A1B4A4DDF0}"/>
    <dgm:cxn modelId="{5583BE7E-F182-49F6-B7D6-8B37A8D6377A}" type="presOf" srcId="{69D9019E-76A0-46A1-B21F-B56BE17DBDF8}" destId="{6B50BAAB-452B-401D-B6A6-77393AE9B9AD}" srcOrd="1" destOrd="0" presId="urn:microsoft.com/office/officeart/2005/8/layout/cycle2"/>
    <dgm:cxn modelId="{709CC4FE-ED7D-4B54-9DAF-3ED1D85C94DB}" srcId="{D0A25A85-A379-40BB-81AE-753A6D5AC85B}" destId="{B03DD97B-9B5E-4C6C-AC50-54701A7F9F66}" srcOrd="0" destOrd="0" parTransId="{37844868-D188-4FF4-BDC3-1EF58EE6EC6F}" sibTransId="{69D9019E-76A0-46A1-B21F-B56BE17DBDF8}"/>
    <dgm:cxn modelId="{6A11EBEE-1683-4A75-A19A-AA7326B445D5}" type="presOf" srcId="{7B424137-7E78-4AC0-90A7-98B8E03DC9BF}" destId="{7830EFC1-0F90-4B5D-B8C8-6DFFED01C2A1}" srcOrd="0" destOrd="0" presId="urn:microsoft.com/office/officeart/2005/8/layout/cycle2"/>
    <dgm:cxn modelId="{4985B357-FCFA-44E3-BBA1-C5EFE076DA1A}" srcId="{D0A25A85-A379-40BB-81AE-753A6D5AC85B}" destId="{9825F625-C22C-4012-B66F-54475FCA63DD}" srcOrd="1" destOrd="0" parTransId="{8BA66D7F-5503-4E6F-BAC1-679AB1FB8EB7}" sibTransId="{B11445E3-7883-4D52-ABE9-175901F23574}"/>
    <dgm:cxn modelId="{F27ECDE6-DEF1-4592-9A82-5BCE9EBF1DEF}" type="presOf" srcId="{AB43B016-2247-4826-B0F2-756902BBB4E2}" destId="{E8F1DEFE-663D-4A93-B3FE-677443DB1E92}" srcOrd="1" destOrd="0" presId="urn:microsoft.com/office/officeart/2005/8/layout/cycle2"/>
    <dgm:cxn modelId="{3578BAD2-E6F7-45A0-BD74-5EA2EDB1165A}" type="presOf" srcId="{B11445E3-7883-4D52-ABE9-175901F23574}" destId="{B1168BEC-C39C-449E-AAF2-924970E71402}" srcOrd="1" destOrd="0" presId="urn:microsoft.com/office/officeart/2005/8/layout/cycle2"/>
    <dgm:cxn modelId="{4ABDEA72-70B9-49EB-BB6A-DDD18BE35898}" srcId="{D0A25A85-A379-40BB-81AE-753A6D5AC85B}" destId="{131506A2-BA17-472A-B220-1B514CE2A52B}" srcOrd="4" destOrd="0" parTransId="{61A3C393-2D50-443B-9344-D3CD245FC20C}" sibTransId="{1C02E00B-F062-4D93-A192-B13A59CA0F9A}"/>
    <dgm:cxn modelId="{208E510A-DAB2-4E49-85E7-6D1DD08D4370}" type="presOf" srcId="{B03DD97B-9B5E-4C6C-AC50-54701A7F9F66}" destId="{9172F0A7-D919-478C-9472-747E9E715C7E}" srcOrd="0" destOrd="0" presId="urn:microsoft.com/office/officeart/2005/8/layout/cycle2"/>
    <dgm:cxn modelId="{974CC988-C792-4682-B1A4-DDC3C08DD049}" type="presOf" srcId="{131506A2-BA17-472A-B220-1B514CE2A52B}" destId="{EF0E44F5-2793-4C72-8298-F3972AE516EB}" srcOrd="0" destOrd="0" presId="urn:microsoft.com/office/officeart/2005/8/layout/cycle2"/>
    <dgm:cxn modelId="{37A95A96-5E01-4F55-B2BB-5031DECF7DE3}" type="presOf" srcId="{C9B38319-56D4-402F-8498-89A1B4A4DDF0}" destId="{2DAD25E7-6144-483C-B02E-98A3E4B8CE78}" srcOrd="1" destOrd="0" presId="urn:microsoft.com/office/officeart/2005/8/layout/cycle2"/>
    <dgm:cxn modelId="{2A96FB3A-8121-4019-BA9C-316477DD1094}" type="presOf" srcId="{D0A25A85-A379-40BB-81AE-753A6D5AC85B}" destId="{903FA142-AB6D-43C7-8B0A-35853C4E9CAF}" srcOrd="0" destOrd="0" presId="urn:microsoft.com/office/officeart/2005/8/layout/cycle2"/>
    <dgm:cxn modelId="{74EA1B97-C363-45E3-A793-BB3CBC0CF8CE}" type="presParOf" srcId="{903FA142-AB6D-43C7-8B0A-35853C4E9CAF}" destId="{9172F0A7-D919-478C-9472-747E9E715C7E}" srcOrd="0" destOrd="0" presId="urn:microsoft.com/office/officeart/2005/8/layout/cycle2"/>
    <dgm:cxn modelId="{3099341E-9E1E-418A-AEC1-060988420212}" type="presParOf" srcId="{903FA142-AB6D-43C7-8B0A-35853C4E9CAF}" destId="{F717863A-81DC-4E14-94F9-7DF144430B4D}" srcOrd="1" destOrd="0" presId="urn:microsoft.com/office/officeart/2005/8/layout/cycle2"/>
    <dgm:cxn modelId="{5AFE4974-E2D8-4146-86C6-6962B4BB4E7A}" type="presParOf" srcId="{F717863A-81DC-4E14-94F9-7DF144430B4D}" destId="{6B50BAAB-452B-401D-B6A6-77393AE9B9AD}" srcOrd="0" destOrd="0" presId="urn:microsoft.com/office/officeart/2005/8/layout/cycle2"/>
    <dgm:cxn modelId="{E3591E6D-07F1-451B-B049-286615086D8A}" type="presParOf" srcId="{903FA142-AB6D-43C7-8B0A-35853C4E9CAF}" destId="{42CE0B4D-AB75-4D26-B14C-FF6D1AA27BED}" srcOrd="2" destOrd="0" presId="urn:microsoft.com/office/officeart/2005/8/layout/cycle2"/>
    <dgm:cxn modelId="{77A7F0E0-DFDD-4320-AC8D-820B7FE06920}" type="presParOf" srcId="{903FA142-AB6D-43C7-8B0A-35853C4E9CAF}" destId="{74AAA435-4BB1-4784-9642-9EC1C9C253AE}" srcOrd="3" destOrd="0" presId="urn:microsoft.com/office/officeart/2005/8/layout/cycle2"/>
    <dgm:cxn modelId="{9CB65BED-72C4-4F96-8785-2F2ECAC00A41}" type="presParOf" srcId="{74AAA435-4BB1-4784-9642-9EC1C9C253AE}" destId="{B1168BEC-C39C-449E-AAF2-924970E71402}" srcOrd="0" destOrd="0" presId="urn:microsoft.com/office/officeart/2005/8/layout/cycle2"/>
    <dgm:cxn modelId="{0152A55E-489A-48A6-9169-2D8F446AAE46}" type="presParOf" srcId="{903FA142-AB6D-43C7-8B0A-35853C4E9CAF}" destId="{CE32404A-E666-4010-BC37-31CE1A535819}" srcOrd="4" destOrd="0" presId="urn:microsoft.com/office/officeart/2005/8/layout/cycle2"/>
    <dgm:cxn modelId="{EBB3CCA7-27C5-4D80-8D20-29719802B761}" type="presParOf" srcId="{903FA142-AB6D-43C7-8B0A-35853C4E9CAF}" destId="{E12F349B-C518-47BF-A735-AEE50DE50D0A}" srcOrd="5" destOrd="0" presId="urn:microsoft.com/office/officeart/2005/8/layout/cycle2"/>
    <dgm:cxn modelId="{934FBAE2-2984-4769-AF25-28CB7D017DA1}" type="presParOf" srcId="{E12F349B-C518-47BF-A735-AEE50DE50D0A}" destId="{E8F1DEFE-663D-4A93-B3FE-677443DB1E92}" srcOrd="0" destOrd="0" presId="urn:microsoft.com/office/officeart/2005/8/layout/cycle2"/>
    <dgm:cxn modelId="{AFFA4D99-B552-44A4-90B9-32A33F4943D9}" type="presParOf" srcId="{903FA142-AB6D-43C7-8B0A-35853C4E9CAF}" destId="{7830EFC1-0F90-4B5D-B8C8-6DFFED01C2A1}" srcOrd="6" destOrd="0" presId="urn:microsoft.com/office/officeart/2005/8/layout/cycle2"/>
    <dgm:cxn modelId="{7A1B21E2-B6C8-40CF-8B49-BDF89E618E00}" type="presParOf" srcId="{903FA142-AB6D-43C7-8B0A-35853C4E9CAF}" destId="{B84A4873-5B40-4AC6-A1AB-46B197116607}" srcOrd="7" destOrd="0" presId="urn:microsoft.com/office/officeart/2005/8/layout/cycle2"/>
    <dgm:cxn modelId="{4FCD1D7E-308C-475E-8BB9-1A0A7171B81C}" type="presParOf" srcId="{B84A4873-5B40-4AC6-A1AB-46B197116607}" destId="{2DAD25E7-6144-483C-B02E-98A3E4B8CE78}" srcOrd="0" destOrd="0" presId="urn:microsoft.com/office/officeart/2005/8/layout/cycle2"/>
    <dgm:cxn modelId="{AAB67713-3A6A-41ED-8D1E-D143CAE6CFFE}" type="presParOf" srcId="{903FA142-AB6D-43C7-8B0A-35853C4E9CAF}" destId="{EF0E44F5-2793-4C72-8298-F3972AE516EB}" srcOrd="8" destOrd="0" presId="urn:microsoft.com/office/officeart/2005/8/layout/cycle2"/>
    <dgm:cxn modelId="{D7CE25BA-7D12-4ABA-BCF5-518305669DA0}" type="presParOf" srcId="{903FA142-AB6D-43C7-8B0A-35853C4E9CAF}" destId="{1A7233AE-B02E-4297-A0A1-3CFB114C5DAF}" srcOrd="9" destOrd="0" presId="urn:microsoft.com/office/officeart/2005/8/layout/cycle2"/>
    <dgm:cxn modelId="{A13096F8-0513-4A3D-A0CE-6A910885414C}" type="presParOf" srcId="{1A7233AE-B02E-4297-A0A1-3CFB114C5DAF}" destId="{5D17B516-3C31-4109-B41E-0FEF1D86429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A25A85-A379-40BB-81AE-753A6D5AC85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zh-TW" altLang="en-US"/>
        </a:p>
      </dgm:t>
    </dgm:pt>
    <dgm:pt modelId="{B03DD97B-9B5E-4C6C-AC50-54701A7F9F66}">
      <dgm:prSet phldrT="[文字]" phldr="1"/>
      <dgm:spPr/>
      <dgm:t>
        <a:bodyPr/>
        <a:lstStyle/>
        <a:p>
          <a:endParaRPr lang="zh-TW" altLang="en-US" dirty="0"/>
        </a:p>
      </dgm:t>
    </dgm:pt>
    <dgm:pt modelId="{37844868-D188-4FF4-BDC3-1EF58EE6EC6F}" type="parTrans" cxnId="{709CC4FE-ED7D-4B54-9DAF-3ED1D85C94DB}">
      <dgm:prSet/>
      <dgm:spPr/>
      <dgm:t>
        <a:bodyPr/>
        <a:lstStyle/>
        <a:p>
          <a:endParaRPr lang="zh-TW" altLang="en-US"/>
        </a:p>
      </dgm:t>
    </dgm:pt>
    <dgm:pt modelId="{69D9019E-76A0-46A1-B21F-B56BE17DBDF8}" type="sibTrans" cxnId="{709CC4FE-ED7D-4B54-9DAF-3ED1D85C94DB}">
      <dgm:prSet/>
      <dgm:spPr/>
      <dgm:t>
        <a:bodyPr/>
        <a:lstStyle/>
        <a:p>
          <a:endParaRPr lang="zh-TW" altLang="en-US"/>
        </a:p>
      </dgm:t>
    </dgm:pt>
    <dgm:pt modelId="{9825F625-C22C-4012-B66F-54475FCA63DD}">
      <dgm:prSet phldrT="[文字]" phldr="1"/>
      <dgm:spPr/>
      <dgm:t>
        <a:bodyPr/>
        <a:lstStyle/>
        <a:p>
          <a:endParaRPr lang="zh-TW" altLang="en-US" dirty="0"/>
        </a:p>
      </dgm:t>
    </dgm:pt>
    <dgm:pt modelId="{8BA66D7F-5503-4E6F-BAC1-679AB1FB8EB7}" type="parTrans" cxnId="{4985B357-FCFA-44E3-BBA1-C5EFE076DA1A}">
      <dgm:prSet/>
      <dgm:spPr/>
      <dgm:t>
        <a:bodyPr/>
        <a:lstStyle/>
        <a:p>
          <a:endParaRPr lang="zh-TW" altLang="en-US"/>
        </a:p>
      </dgm:t>
    </dgm:pt>
    <dgm:pt modelId="{B11445E3-7883-4D52-ABE9-175901F23574}" type="sibTrans" cxnId="{4985B357-FCFA-44E3-BBA1-C5EFE076DA1A}">
      <dgm:prSet/>
      <dgm:spPr/>
      <dgm:t>
        <a:bodyPr/>
        <a:lstStyle/>
        <a:p>
          <a:endParaRPr lang="zh-TW" altLang="en-US"/>
        </a:p>
      </dgm:t>
    </dgm:pt>
    <dgm:pt modelId="{E216463B-DE2A-4272-963B-BE142E354FA9}">
      <dgm:prSet phldrT="[文字]" phldr="1"/>
      <dgm:spPr/>
      <dgm:t>
        <a:bodyPr/>
        <a:lstStyle/>
        <a:p>
          <a:endParaRPr lang="zh-TW" altLang="en-US"/>
        </a:p>
      </dgm:t>
    </dgm:pt>
    <dgm:pt modelId="{764C8366-143C-4519-94F8-7690BEE4AB1D}" type="parTrans" cxnId="{F6F13FE9-B0CB-4FF4-8217-07D1D090D675}">
      <dgm:prSet/>
      <dgm:spPr/>
      <dgm:t>
        <a:bodyPr/>
        <a:lstStyle/>
        <a:p>
          <a:endParaRPr lang="zh-TW" altLang="en-US"/>
        </a:p>
      </dgm:t>
    </dgm:pt>
    <dgm:pt modelId="{AB43B016-2247-4826-B0F2-756902BBB4E2}" type="sibTrans" cxnId="{F6F13FE9-B0CB-4FF4-8217-07D1D090D675}">
      <dgm:prSet/>
      <dgm:spPr/>
      <dgm:t>
        <a:bodyPr/>
        <a:lstStyle/>
        <a:p>
          <a:endParaRPr lang="zh-TW" altLang="en-US"/>
        </a:p>
      </dgm:t>
    </dgm:pt>
    <dgm:pt modelId="{7B424137-7E78-4AC0-90A7-98B8E03DC9BF}">
      <dgm:prSet phldrT="[文字]" phldr="1"/>
      <dgm:spPr/>
      <dgm:t>
        <a:bodyPr/>
        <a:lstStyle/>
        <a:p>
          <a:endParaRPr lang="zh-TW" altLang="en-US"/>
        </a:p>
      </dgm:t>
    </dgm:pt>
    <dgm:pt modelId="{4E5BD072-4C12-4D23-BB9D-66171AD39668}" type="parTrans" cxnId="{EDA31F23-FC3D-4829-8137-D622B8C963B7}">
      <dgm:prSet/>
      <dgm:spPr/>
      <dgm:t>
        <a:bodyPr/>
        <a:lstStyle/>
        <a:p>
          <a:endParaRPr lang="zh-TW" altLang="en-US"/>
        </a:p>
      </dgm:t>
    </dgm:pt>
    <dgm:pt modelId="{C9B38319-56D4-402F-8498-89A1B4A4DDF0}" type="sibTrans" cxnId="{EDA31F23-FC3D-4829-8137-D622B8C963B7}">
      <dgm:prSet/>
      <dgm:spPr/>
      <dgm:t>
        <a:bodyPr/>
        <a:lstStyle/>
        <a:p>
          <a:endParaRPr lang="zh-TW" altLang="en-US"/>
        </a:p>
      </dgm:t>
    </dgm:pt>
    <dgm:pt modelId="{131506A2-BA17-472A-B220-1B514CE2A52B}">
      <dgm:prSet phldrT="[文字]" phldr="1"/>
      <dgm:spPr/>
      <dgm:t>
        <a:bodyPr/>
        <a:lstStyle/>
        <a:p>
          <a:endParaRPr lang="zh-TW" altLang="en-US"/>
        </a:p>
      </dgm:t>
    </dgm:pt>
    <dgm:pt modelId="{61A3C393-2D50-443B-9344-D3CD245FC20C}" type="parTrans" cxnId="{4ABDEA72-70B9-49EB-BB6A-DDD18BE35898}">
      <dgm:prSet/>
      <dgm:spPr/>
      <dgm:t>
        <a:bodyPr/>
        <a:lstStyle/>
        <a:p>
          <a:endParaRPr lang="zh-TW" altLang="en-US"/>
        </a:p>
      </dgm:t>
    </dgm:pt>
    <dgm:pt modelId="{1C02E00B-F062-4D93-A192-B13A59CA0F9A}" type="sibTrans" cxnId="{4ABDEA72-70B9-49EB-BB6A-DDD18BE35898}">
      <dgm:prSet/>
      <dgm:spPr/>
      <dgm:t>
        <a:bodyPr/>
        <a:lstStyle/>
        <a:p>
          <a:endParaRPr lang="zh-TW" altLang="en-US"/>
        </a:p>
      </dgm:t>
    </dgm:pt>
    <dgm:pt modelId="{903FA142-AB6D-43C7-8B0A-35853C4E9CAF}" type="pres">
      <dgm:prSet presAssocID="{D0A25A85-A379-40BB-81AE-753A6D5AC85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172F0A7-D919-478C-9472-747E9E715C7E}" type="pres">
      <dgm:prSet presAssocID="{B03DD97B-9B5E-4C6C-AC50-54701A7F9F6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717863A-81DC-4E14-94F9-7DF144430B4D}" type="pres">
      <dgm:prSet presAssocID="{69D9019E-76A0-46A1-B21F-B56BE17DBDF8}" presName="sibTrans" presStyleLbl="sibTrans2D1" presStyleIdx="0" presStyleCnt="5"/>
      <dgm:spPr/>
      <dgm:t>
        <a:bodyPr/>
        <a:lstStyle/>
        <a:p>
          <a:endParaRPr lang="zh-TW" altLang="en-US"/>
        </a:p>
      </dgm:t>
    </dgm:pt>
    <dgm:pt modelId="{6B50BAAB-452B-401D-B6A6-77393AE9B9AD}" type="pres">
      <dgm:prSet presAssocID="{69D9019E-76A0-46A1-B21F-B56BE17DBDF8}" presName="connectorText" presStyleLbl="sibTrans2D1" presStyleIdx="0" presStyleCnt="5"/>
      <dgm:spPr/>
      <dgm:t>
        <a:bodyPr/>
        <a:lstStyle/>
        <a:p>
          <a:endParaRPr lang="zh-TW" altLang="en-US"/>
        </a:p>
      </dgm:t>
    </dgm:pt>
    <dgm:pt modelId="{42CE0B4D-AB75-4D26-B14C-FF6D1AA27BED}" type="pres">
      <dgm:prSet presAssocID="{9825F625-C22C-4012-B66F-54475FCA63D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4AAA435-4BB1-4784-9642-9EC1C9C253AE}" type="pres">
      <dgm:prSet presAssocID="{B11445E3-7883-4D52-ABE9-175901F23574}" presName="sibTrans" presStyleLbl="sibTrans2D1" presStyleIdx="1" presStyleCnt="5"/>
      <dgm:spPr/>
      <dgm:t>
        <a:bodyPr/>
        <a:lstStyle/>
        <a:p>
          <a:endParaRPr lang="zh-TW" altLang="en-US"/>
        </a:p>
      </dgm:t>
    </dgm:pt>
    <dgm:pt modelId="{B1168BEC-C39C-449E-AAF2-924970E71402}" type="pres">
      <dgm:prSet presAssocID="{B11445E3-7883-4D52-ABE9-175901F23574}" presName="connectorText" presStyleLbl="sibTrans2D1" presStyleIdx="1" presStyleCnt="5"/>
      <dgm:spPr/>
      <dgm:t>
        <a:bodyPr/>
        <a:lstStyle/>
        <a:p>
          <a:endParaRPr lang="zh-TW" altLang="en-US"/>
        </a:p>
      </dgm:t>
    </dgm:pt>
    <dgm:pt modelId="{CE32404A-E666-4010-BC37-31CE1A535819}" type="pres">
      <dgm:prSet presAssocID="{E216463B-DE2A-4272-963B-BE142E354FA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12F349B-C518-47BF-A735-AEE50DE50D0A}" type="pres">
      <dgm:prSet presAssocID="{AB43B016-2247-4826-B0F2-756902BBB4E2}" presName="sibTrans" presStyleLbl="sibTrans2D1" presStyleIdx="2" presStyleCnt="5"/>
      <dgm:spPr/>
      <dgm:t>
        <a:bodyPr/>
        <a:lstStyle/>
        <a:p>
          <a:endParaRPr lang="zh-TW" altLang="en-US"/>
        </a:p>
      </dgm:t>
    </dgm:pt>
    <dgm:pt modelId="{E8F1DEFE-663D-4A93-B3FE-677443DB1E92}" type="pres">
      <dgm:prSet presAssocID="{AB43B016-2247-4826-B0F2-756902BBB4E2}" presName="connectorText" presStyleLbl="sibTrans2D1" presStyleIdx="2" presStyleCnt="5"/>
      <dgm:spPr/>
      <dgm:t>
        <a:bodyPr/>
        <a:lstStyle/>
        <a:p>
          <a:endParaRPr lang="zh-TW" altLang="en-US"/>
        </a:p>
      </dgm:t>
    </dgm:pt>
    <dgm:pt modelId="{7830EFC1-0F90-4B5D-B8C8-6DFFED01C2A1}" type="pres">
      <dgm:prSet presAssocID="{7B424137-7E78-4AC0-90A7-98B8E03DC9B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84A4873-5B40-4AC6-A1AB-46B197116607}" type="pres">
      <dgm:prSet presAssocID="{C9B38319-56D4-402F-8498-89A1B4A4DDF0}" presName="sibTrans" presStyleLbl="sibTrans2D1" presStyleIdx="3" presStyleCnt="5"/>
      <dgm:spPr/>
      <dgm:t>
        <a:bodyPr/>
        <a:lstStyle/>
        <a:p>
          <a:endParaRPr lang="zh-TW" altLang="en-US"/>
        </a:p>
      </dgm:t>
    </dgm:pt>
    <dgm:pt modelId="{2DAD25E7-6144-483C-B02E-98A3E4B8CE78}" type="pres">
      <dgm:prSet presAssocID="{C9B38319-56D4-402F-8498-89A1B4A4DDF0}" presName="connectorText" presStyleLbl="sibTrans2D1" presStyleIdx="3" presStyleCnt="5"/>
      <dgm:spPr/>
      <dgm:t>
        <a:bodyPr/>
        <a:lstStyle/>
        <a:p>
          <a:endParaRPr lang="zh-TW" altLang="en-US"/>
        </a:p>
      </dgm:t>
    </dgm:pt>
    <dgm:pt modelId="{EF0E44F5-2793-4C72-8298-F3972AE516EB}" type="pres">
      <dgm:prSet presAssocID="{131506A2-BA17-472A-B220-1B514CE2A52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7233AE-B02E-4297-A0A1-3CFB114C5DAF}" type="pres">
      <dgm:prSet presAssocID="{1C02E00B-F062-4D93-A192-B13A59CA0F9A}" presName="sibTrans" presStyleLbl="sibTrans2D1" presStyleIdx="4" presStyleCnt="5"/>
      <dgm:spPr/>
      <dgm:t>
        <a:bodyPr/>
        <a:lstStyle/>
        <a:p>
          <a:endParaRPr lang="zh-TW" altLang="en-US"/>
        </a:p>
      </dgm:t>
    </dgm:pt>
    <dgm:pt modelId="{5D17B516-3C31-4109-B41E-0FEF1D86429C}" type="pres">
      <dgm:prSet presAssocID="{1C02E00B-F062-4D93-A192-B13A59CA0F9A}" presName="connectorText" presStyleLbl="sibTrans2D1" presStyleIdx="4" presStyleCnt="5"/>
      <dgm:spPr/>
      <dgm:t>
        <a:bodyPr/>
        <a:lstStyle/>
        <a:p>
          <a:endParaRPr lang="zh-TW" altLang="en-US"/>
        </a:p>
      </dgm:t>
    </dgm:pt>
  </dgm:ptLst>
  <dgm:cxnLst>
    <dgm:cxn modelId="{38AFFFDB-C5AB-4348-BDF0-028918ADBBC5}" type="presOf" srcId="{69D9019E-76A0-46A1-B21F-B56BE17DBDF8}" destId="{6B50BAAB-452B-401D-B6A6-77393AE9B9AD}" srcOrd="1" destOrd="0" presId="urn:microsoft.com/office/officeart/2005/8/layout/cycle2"/>
    <dgm:cxn modelId="{F6F13FE9-B0CB-4FF4-8217-07D1D090D675}" srcId="{D0A25A85-A379-40BB-81AE-753A6D5AC85B}" destId="{E216463B-DE2A-4272-963B-BE142E354FA9}" srcOrd="2" destOrd="0" parTransId="{764C8366-143C-4519-94F8-7690BEE4AB1D}" sibTransId="{AB43B016-2247-4826-B0F2-756902BBB4E2}"/>
    <dgm:cxn modelId="{9E2F7FB0-6816-4BF0-8E1B-10E79E9589A1}" type="presOf" srcId="{9825F625-C22C-4012-B66F-54475FCA63DD}" destId="{42CE0B4D-AB75-4D26-B14C-FF6D1AA27BED}" srcOrd="0" destOrd="0" presId="urn:microsoft.com/office/officeart/2005/8/layout/cycle2"/>
    <dgm:cxn modelId="{EBE53835-75EF-4A3C-B522-9440E6794CC6}" type="presOf" srcId="{AB43B016-2247-4826-B0F2-756902BBB4E2}" destId="{E8F1DEFE-663D-4A93-B3FE-677443DB1E92}" srcOrd="1" destOrd="0" presId="urn:microsoft.com/office/officeart/2005/8/layout/cycle2"/>
    <dgm:cxn modelId="{FE7B6621-E5AA-44E9-9930-ED073E4A81CB}" type="presOf" srcId="{C9B38319-56D4-402F-8498-89A1B4A4DDF0}" destId="{2DAD25E7-6144-483C-B02E-98A3E4B8CE78}" srcOrd="1" destOrd="0" presId="urn:microsoft.com/office/officeart/2005/8/layout/cycle2"/>
    <dgm:cxn modelId="{CA586610-7823-4905-963C-AD96FEE9B08F}" type="presOf" srcId="{1C02E00B-F062-4D93-A192-B13A59CA0F9A}" destId="{1A7233AE-B02E-4297-A0A1-3CFB114C5DAF}" srcOrd="0" destOrd="0" presId="urn:microsoft.com/office/officeart/2005/8/layout/cycle2"/>
    <dgm:cxn modelId="{72DE04AE-72E9-42C7-A502-3687C91991AF}" type="presOf" srcId="{131506A2-BA17-472A-B220-1B514CE2A52B}" destId="{EF0E44F5-2793-4C72-8298-F3972AE516EB}" srcOrd="0" destOrd="0" presId="urn:microsoft.com/office/officeart/2005/8/layout/cycle2"/>
    <dgm:cxn modelId="{E2C681AC-CE7A-4640-A155-56B9E7DAAD3A}" type="presOf" srcId="{B11445E3-7883-4D52-ABE9-175901F23574}" destId="{B1168BEC-C39C-449E-AAF2-924970E71402}" srcOrd="1" destOrd="0" presId="urn:microsoft.com/office/officeart/2005/8/layout/cycle2"/>
    <dgm:cxn modelId="{1D769144-C722-4617-8D59-A8CDAEA26D7D}" type="presOf" srcId="{69D9019E-76A0-46A1-B21F-B56BE17DBDF8}" destId="{F717863A-81DC-4E14-94F9-7DF144430B4D}" srcOrd="0" destOrd="0" presId="urn:microsoft.com/office/officeart/2005/8/layout/cycle2"/>
    <dgm:cxn modelId="{EDA31F23-FC3D-4829-8137-D622B8C963B7}" srcId="{D0A25A85-A379-40BB-81AE-753A6D5AC85B}" destId="{7B424137-7E78-4AC0-90A7-98B8E03DC9BF}" srcOrd="3" destOrd="0" parTransId="{4E5BD072-4C12-4D23-BB9D-66171AD39668}" sibTransId="{C9B38319-56D4-402F-8498-89A1B4A4DDF0}"/>
    <dgm:cxn modelId="{709CC4FE-ED7D-4B54-9DAF-3ED1D85C94DB}" srcId="{D0A25A85-A379-40BB-81AE-753A6D5AC85B}" destId="{B03DD97B-9B5E-4C6C-AC50-54701A7F9F66}" srcOrd="0" destOrd="0" parTransId="{37844868-D188-4FF4-BDC3-1EF58EE6EC6F}" sibTransId="{69D9019E-76A0-46A1-B21F-B56BE17DBDF8}"/>
    <dgm:cxn modelId="{4985B357-FCFA-44E3-BBA1-C5EFE076DA1A}" srcId="{D0A25A85-A379-40BB-81AE-753A6D5AC85B}" destId="{9825F625-C22C-4012-B66F-54475FCA63DD}" srcOrd="1" destOrd="0" parTransId="{8BA66D7F-5503-4E6F-BAC1-679AB1FB8EB7}" sibTransId="{B11445E3-7883-4D52-ABE9-175901F23574}"/>
    <dgm:cxn modelId="{C0E6B3E0-8765-45A1-98FA-FDD393ABD6AD}" type="presOf" srcId="{B03DD97B-9B5E-4C6C-AC50-54701A7F9F66}" destId="{9172F0A7-D919-478C-9472-747E9E715C7E}" srcOrd="0" destOrd="0" presId="urn:microsoft.com/office/officeart/2005/8/layout/cycle2"/>
    <dgm:cxn modelId="{4ABDEA72-70B9-49EB-BB6A-DDD18BE35898}" srcId="{D0A25A85-A379-40BB-81AE-753A6D5AC85B}" destId="{131506A2-BA17-472A-B220-1B514CE2A52B}" srcOrd="4" destOrd="0" parTransId="{61A3C393-2D50-443B-9344-D3CD245FC20C}" sibTransId="{1C02E00B-F062-4D93-A192-B13A59CA0F9A}"/>
    <dgm:cxn modelId="{52C1C5D9-0A01-43DE-AEDA-F5D553FC318A}" type="presOf" srcId="{E216463B-DE2A-4272-963B-BE142E354FA9}" destId="{CE32404A-E666-4010-BC37-31CE1A535819}" srcOrd="0" destOrd="0" presId="urn:microsoft.com/office/officeart/2005/8/layout/cycle2"/>
    <dgm:cxn modelId="{38D06D76-6127-4786-B4A0-A777560973EE}" type="presOf" srcId="{1C02E00B-F062-4D93-A192-B13A59CA0F9A}" destId="{5D17B516-3C31-4109-B41E-0FEF1D86429C}" srcOrd="1" destOrd="0" presId="urn:microsoft.com/office/officeart/2005/8/layout/cycle2"/>
    <dgm:cxn modelId="{308EC89E-D78C-489F-8646-9165D783A7CE}" type="presOf" srcId="{7B424137-7E78-4AC0-90A7-98B8E03DC9BF}" destId="{7830EFC1-0F90-4B5D-B8C8-6DFFED01C2A1}" srcOrd="0" destOrd="0" presId="urn:microsoft.com/office/officeart/2005/8/layout/cycle2"/>
    <dgm:cxn modelId="{1D1253BB-B5C4-4053-97D1-DC86A3D5E8EB}" type="presOf" srcId="{D0A25A85-A379-40BB-81AE-753A6D5AC85B}" destId="{903FA142-AB6D-43C7-8B0A-35853C4E9CAF}" srcOrd="0" destOrd="0" presId="urn:microsoft.com/office/officeart/2005/8/layout/cycle2"/>
    <dgm:cxn modelId="{ADAB47BF-A6A3-48F0-B650-85FCF356B940}" type="presOf" srcId="{AB43B016-2247-4826-B0F2-756902BBB4E2}" destId="{E12F349B-C518-47BF-A735-AEE50DE50D0A}" srcOrd="0" destOrd="0" presId="urn:microsoft.com/office/officeart/2005/8/layout/cycle2"/>
    <dgm:cxn modelId="{5B0CF1D4-5EE9-4C36-9AC4-BA2A3846913D}" type="presOf" srcId="{C9B38319-56D4-402F-8498-89A1B4A4DDF0}" destId="{B84A4873-5B40-4AC6-A1AB-46B197116607}" srcOrd="0" destOrd="0" presId="urn:microsoft.com/office/officeart/2005/8/layout/cycle2"/>
    <dgm:cxn modelId="{93FA458D-8C08-4D3B-97C3-90EDD9AA4F16}" type="presOf" srcId="{B11445E3-7883-4D52-ABE9-175901F23574}" destId="{74AAA435-4BB1-4784-9642-9EC1C9C253AE}" srcOrd="0" destOrd="0" presId="urn:microsoft.com/office/officeart/2005/8/layout/cycle2"/>
    <dgm:cxn modelId="{EA3A1072-F90D-4106-A205-4D04D677D134}" type="presParOf" srcId="{903FA142-AB6D-43C7-8B0A-35853C4E9CAF}" destId="{9172F0A7-D919-478C-9472-747E9E715C7E}" srcOrd="0" destOrd="0" presId="urn:microsoft.com/office/officeart/2005/8/layout/cycle2"/>
    <dgm:cxn modelId="{E995F791-C035-446A-8B76-E92FE2CF59F3}" type="presParOf" srcId="{903FA142-AB6D-43C7-8B0A-35853C4E9CAF}" destId="{F717863A-81DC-4E14-94F9-7DF144430B4D}" srcOrd="1" destOrd="0" presId="urn:microsoft.com/office/officeart/2005/8/layout/cycle2"/>
    <dgm:cxn modelId="{A13FAFF2-FA64-421B-934B-52D3EC2987DC}" type="presParOf" srcId="{F717863A-81DC-4E14-94F9-7DF144430B4D}" destId="{6B50BAAB-452B-401D-B6A6-77393AE9B9AD}" srcOrd="0" destOrd="0" presId="urn:microsoft.com/office/officeart/2005/8/layout/cycle2"/>
    <dgm:cxn modelId="{9573A6B0-A7AA-4F7A-9CD2-535E3C9F1888}" type="presParOf" srcId="{903FA142-AB6D-43C7-8B0A-35853C4E9CAF}" destId="{42CE0B4D-AB75-4D26-B14C-FF6D1AA27BED}" srcOrd="2" destOrd="0" presId="urn:microsoft.com/office/officeart/2005/8/layout/cycle2"/>
    <dgm:cxn modelId="{35D6E811-FA71-459E-AB44-9A7AD92A0A11}" type="presParOf" srcId="{903FA142-AB6D-43C7-8B0A-35853C4E9CAF}" destId="{74AAA435-4BB1-4784-9642-9EC1C9C253AE}" srcOrd="3" destOrd="0" presId="urn:microsoft.com/office/officeart/2005/8/layout/cycle2"/>
    <dgm:cxn modelId="{AA7C5D14-945A-4B53-9BD3-2BE91CD75C95}" type="presParOf" srcId="{74AAA435-4BB1-4784-9642-9EC1C9C253AE}" destId="{B1168BEC-C39C-449E-AAF2-924970E71402}" srcOrd="0" destOrd="0" presId="urn:microsoft.com/office/officeart/2005/8/layout/cycle2"/>
    <dgm:cxn modelId="{BDACC962-B812-4D08-8601-3C720B932B03}" type="presParOf" srcId="{903FA142-AB6D-43C7-8B0A-35853C4E9CAF}" destId="{CE32404A-E666-4010-BC37-31CE1A535819}" srcOrd="4" destOrd="0" presId="urn:microsoft.com/office/officeart/2005/8/layout/cycle2"/>
    <dgm:cxn modelId="{72032C1E-9BCE-4B60-9592-A8D30B5249BB}" type="presParOf" srcId="{903FA142-AB6D-43C7-8B0A-35853C4E9CAF}" destId="{E12F349B-C518-47BF-A735-AEE50DE50D0A}" srcOrd="5" destOrd="0" presId="urn:microsoft.com/office/officeart/2005/8/layout/cycle2"/>
    <dgm:cxn modelId="{D3ED6CC0-2317-44CA-9ACA-ECB75391DE5A}" type="presParOf" srcId="{E12F349B-C518-47BF-A735-AEE50DE50D0A}" destId="{E8F1DEFE-663D-4A93-B3FE-677443DB1E92}" srcOrd="0" destOrd="0" presId="urn:microsoft.com/office/officeart/2005/8/layout/cycle2"/>
    <dgm:cxn modelId="{C69EF904-9152-4C0F-86E5-7743C5AA0D85}" type="presParOf" srcId="{903FA142-AB6D-43C7-8B0A-35853C4E9CAF}" destId="{7830EFC1-0F90-4B5D-B8C8-6DFFED01C2A1}" srcOrd="6" destOrd="0" presId="urn:microsoft.com/office/officeart/2005/8/layout/cycle2"/>
    <dgm:cxn modelId="{5D8D123B-8106-4B1B-8D45-AB51D84017CD}" type="presParOf" srcId="{903FA142-AB6D-43C7-8B0A-35853C4E9CAF}" destId="{B84A4873-5B40-4AC6-A1AB-46B197116607}" srcOrd="7" destOrd="0" presId="urn:microsoft.com/office/officeart/2005/8/layout/cycle2"/>
    <dgm:cxn modelId="{B607A7F4-09FE-4288-9A57-3D4281E83543}" type="presParOf" srcId="{B84A4873-5B40-4AC6-A1AB-46B197116607}" destId="{2DAD25E7-6144-483C-B02E-98A3E4B8CE78}" srcOrd="0" destOrd="0" presId="urn:microsoft.com/office/officeart/2005/8/layout/cycle2"/>
    <dgm:cxn modelId="{13E545B7-D48C-45CD-8D54-B0AC9371E7FE}" type="presParOf" srcId="{903FA142-AB6D-43C7-8B0A-35853C4E9CAF}" destId="{EF0E44F5-2793-4C72-8298-F3972AE516EB}" srcOrd="8" destOrd="0" presId="urn:microsoft.com/office/officeart/2005/8/layout/cycle2"/>
    <dgm:cxn modelId="{6D4AD199-8AD6-4558-9BDB-78001D688EA8}" type="presParOf" srcId="{903FA142-AB6D-43C7-8B0A-35853C4E9CAF}" destId="{1A7233AE-B02E-4297-A0A1-3CFB114C5DAF}" srcOrd="9" destOrd="0" presId="urn:microsoft.com/office/officeart/2005/8/layout/cycle2"/>
    <dgm:cxn modelId="{B2E28491-8C56-4286-A76B-D214EBBA4BA2}" type="presParOf" srcId="{1A7233AE-B02E-4297-A0A1-3CFB114C5DAF}" destId="{5D17B516-3C31-4109-B41E-0FEF1D86429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2F0A7-D919-478C-9472-747E9E715C7E}">
      <dsp:nvSpPr>
        <dsp:cNvPr id="0" name=""/>
        <dsp:cNvSpPr/>
      </dsp:nvSpPr>
      <dsp:spPr>
        <a:xfrm>
          <a:off x="3743642" y="2844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600" kern="1200" dirty="0"/>
        </a:p>
      </dsp:txBody>
      <dsp:txXfrm>
        <a:off x="4112955" y="372157"/>
        <a:ext cx="1783201" cy="1783201"/>
      </dsp:txXfrm>
    </dsp:sp>
    <dsp:sp modelId="{F717863A-81DC-4E14-94F9-7DF144430B4D}">
      <dsp:nvSpPr>
        <dsp:cNvPr id="0" name=""/>
        <dsp:cNvSpPr/>
      </dsp:nvSpPr>
      <dsp:spPr>
        <a:xfrm rot="2160000">
          <a:off x="6186353" y="1941241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>
        <a:off x="6205628" y="2052143"/>
        <a:ext cx="470974" cy="510670"/>
      </dsp:txXfrm>
    </dsp:sp>
    <dsp:sp modelId="{42CE0B4D-AB75-4D26-B14C-FF6D1AA27BED}">
      <dsp:nvSpPr>
        <dsp:cNvPr id="0" name=""/>
        <dsp:cNvSpPr/>
      </dsp:nvSpPr>
      <dsp:spPr>
        <a:xfrm>
          <a:off x="6810867" y="2231314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600" kern="1200" dirty="0"/>
        </a:p>
      </dsp:txBody>
      <dsp:txXfrm>
        <a:off x="7180180" y="2600627"/>
        <a:ext cx="1783201" cy="1783201"/>
      </dsp:txXfrm>
    </dsp:sp>
    <dsp:sp modelId="{74AAA435-4BB1-4784-9642-9EC1C9C253AE}">
      <dsp:nvSpPr>
        <dsp:cNvPr id="0" name=""/>
        <dsp:cNvSpPr/>
      </dsp:nvSpPr>
      <dsp:spPr>
        <a:xfrm rot="6480000">
          <a:off x="7155467" y="4851428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 rot="10800000">
        <a:off x="7287577" y="4925668"/>
        <a:ext cx="470974" cy="510670"/>
      </dsp:txXfrm>
    </dsp:sp>
    <dsp:sp modelId="{CE32404A-E666-4010-BC37-31CE1A535819}">
      <dsp:nvSpPr>
        <dsp:cNvPr id="0" name=""/>
        <dsp:cNvSpPr/>
      </dsp:nvSpPr>
      <dsp:spPr>
        <a:xfrm>
          <a:off x="5639291" y="5837053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600" kern="1200"/>
        </a:p>
      </dsp:txBody>
      <dsp:txXfrm>
        <a:off x="6008604" y="6206366"/>
        <a:ext cx="1783201" cy="1783201"/>
      </dsp:txXfrm>
    </dsp:sp>
    <dsp:sp modelId="{E12F349B-C518-47BF-A735-AEE50DE50D0A}">
      <dsp:nvSpPr>
        <dsp:cNvPr id="0" name=""/>
        <dsp:cNvSpPr/>
      </dsp:nvSpPr>
      <dsp:spPr>
        <a:xfrm rot="10800000">
          <a:off x="4687188" y="6672408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 rot="10800000">
        <a:off x="4889034" y="6842631"/>
        <a:ext cx="470974" cy="510670"/>
      </dsp:txXfrm>
    </dsp:sp>
    <dsp:sp modelId="{7830EFC1-0F90-4B5D-B8C8-6DFFED01C2A1}">
      <dsp:nvSpPr>
        <dsp:cNvPr id="0" name=""/>
        <dsp:cNvSpPr/>
      </dsp:nvSpPr>
      <dsp:spPr>
        <a:xfrm>
          <a:off x="1847993" y="5837053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600" kern="1200"/>
        </a:p>
      </dsp:txBody>
      <dsp:txXfrm>
        <a:off x="2217306" y="6206366"/>
        <a:ext cx="1783201" cy="1783201"/>
      </dsp:txXfrm>
    </dsp:sp>
    <dsp:sp modelId="{B84A4873-5B40-4AC6-A1AB-46B197116607}">
      <dsp:nvSpPr>
        <dsp:cNvPr id="0" name=""/>
        <dsp:cNvSpPr/>
      </dsp:nvSpPr>
      <dsp:spPr>
        <a:xfrm rot="15120000">
          <a:off x="2192593" y="4887649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 rot="10800000">
        <a:off x="2324703" y="5153855"/>
        <a:ext cx="470974" cy="510670"/>
      </dsp:txXfrm>
    </dsp:sp>
    <dsp:sp modelId="{EF0E44F5-2793-4C72-8298-F3972AE516EB}">
      <dsp:nvSpPr>
        <dsp:cNvPr id="0" name=""/>
        <dsp:cNvSpPr/>
      </dsp:nvSpPr>
      <dsp:spPr>
        <a:xfrm>
          <a:off x="676417" y="2231314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600" kern="1200"/>
        </a:p>
      </dsp:txBody>
      <dsp:txXfrm>
        <a:off x="1045730" y="2600627"/>
        <a:ext cx="1783201" cy="1783201"/>
      </dsp:txXfrm>
    </dsp:sp>
    <dsp:sp modelId="{1A7233AE-B02E-4297-A0A1-3CFB114C5DAF}">
      <dsp:nvSpPr>
        <dsp:cNvPr id="0" name=""/>
        <dsp:cNvSpPr/>
      </dsp:nvSpPr>
      <dsp:spPr>
        <a:xfrm rot="19440000">
          <a:off x="3119128" y="1963627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>
        <a:off x="3138403" y="2193171"/>
        <a:ext cx="470974" cy="5106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2F0A7-D919-478C-9472-747E9E715C7E}">
      <dsp:nvSpPr>
        <dsp:cNvPr id="0" name=""/>
        <dsp:cNvSpPr/>
      </dsp:nvSpPr>
      <dsp:spPr>
        <a:xfrm>
          <a:off x="3743642" y="2844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600" kern="1200" dirty="0"/>
        </a:p>
      </dsp:txBody>
      <dsp:txXfrm>
        <a:off x="4112955" y="372157"/>
        <a:ext cx="1783201" cy="1783201"/>
      </dsp:txXfrm>
    </dsp:sp>
    <dsp:sp modelId="{F717863A-81DC-4E14-94F9-7DF144430B4D}">
      <dsp:nvSpPr>
        <dsp:cNvPr id="0" name=""/>
        <dsp:cNvSpPr/>
      </dsp:nvSpPr>
      <dsp:spPr>
        <a:xfrm rot="2160000">
          <a:off x="6186353" y="1941241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>
        <a:off x="6205628" y="2052143"/>
        <a:ext cx="470974" cy="510670"/>
      </dsp:txXfrm>
    </dsp:sp>
    <dsp:sp modelId="{42CE0B4D-AB75-4D26-B14C-FF6D1AA27BED}">
      <dsp:nvSpPr>
        <dsp:cNvPr id="0" name=""/>
        <dsp:cNvSpPr/>
      </dsp:nvSpPr>
      <dsp:spPr>
        <a:xfrm>
          <a:off x="6810867" y="2231314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600" kern="1200" dirty="0"/>
        </a:p>
      </dsp:txBody>
      <dsp:txXfrm>
        <a:off x="7180180" y="2600627"/>
        <a:ext cx="1783201" cy="1783201"/>
      </dsp:txXfrm>
    </dsp:sp>
    <dsp:sp modelId="{74AAA435-4BB1-4784-9642-9EC1C9C253AE}">
      <dsp:nvSpPr>
        <dsp:cNvPr id="0" name=""/>
        <dsp:cNvSpPr/>
      </dsp:nvSpPr>
      <dsp:spPr>
        <a:xfrm rot="6480000">
          <a:off x="7155467" y="4851428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 rot="10800000">
        <a:off x="7287577" y="4925668"/>
        <a:ext cx="470974" cy="510670"/>
      </dsp:txXfrm>
    </dsp:sp>
    <dsp:sp modelId="{CE32404A-E666-4010-BC37-31CE1A535819}">
      <dsp:nvSpPr>
        <dsp:cNvPr id="0" name=""/>
        <dsp:cNvSpPr/>
      </dsp:nvSpPr>
      <dsp:spPr>
        <a:xfrm>
          <a:off x="5639291" y="5837053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600" kern="1200"/>
        </a:p>
      </dsp:txBody>
      <dsp:txXfrm>
        <a:off x="6008604" y="6206366"/>
        <a:ext cx="1783201" cy="1783201"/>
      </dsp:txXfrm>
    </dsp:sp>
    <dsp:sp modelId="{E12F349B-C518-47BF-A735-AEE50DE50D0A}">
      <dsp:nvSpPr>
        <dsp:cNvPr id="0" name=""/>
        <dsp:cNvSpPr/>
      </dsp:nvSpPr>
      <dsp:spPr>
        <a:xfrm rot="10800000">
          <a:off x="4687188" y="6672408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 rot="10800000">
        <a:off x="4889034" y="6842631"/>
        <a:ext cx="470974" cy="510670"/>
      </dsp:txXfrm>
    </dsp:sp>
    <dsp:sp modelId="{7830EFC1-0F90-4B5D-B8C8-6DFFED01C2A1}">
      <dsp:nvSpPr>
        <dsp:cNvPr id="0" name=""/>
        <dsp:cNvSpPr/>
      </dsp:nvSpPr>
      <dsp:spPr>
        <a:xfrm>
          <a:off x="1847993" y="5837053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600" kern="1200"/>
        </a:p>
      </dsp:txBody>
      <dsp:txXfrm>
        <a:off x="2217306" y="6206366"/>
        <a:ext cx="1783201" cy="1783201"/>
      </dsp:txXfrm>
    </dsp:sp>
    <dsp:sp modelId="{B84A4873-5B40-4AC6-A1AB-46B197116607}">
      <dsp:nvSpPr>
        <dsp:cNvPr id="0" name=""/>
        <dsp:cNvSpPr/>
      </dsp:nvSpPr>
      <dsp:spPr>
        <a:xfrm rot="15120000">
          <a:off x="2192593" y="4887649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 rot="10800000">
        <a:off x="2324703" y="5153855"/>
        <a:ext cx="470974" cy="510670"/>
      </dsp:txXfrm>
    </dsp:sp>
    <dsp:sp modelId="{EF0E44F5-2793-4C72-8298-F3972AE516EB}">
      <dsp:nvSpPr>
        <dsp:cNvPr id="0" name=""/>
        <dsp:cNvSpPr/>
      </dsp:nvSpPr>
      <dsp:spPr>
        <a:xfrm>
          <a:off x="676417" y="2231314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600" kern="1200"/>
        </a:p>
      </dsp:txBody>
      <dsp:txXfrm>
        <a:off x="1045730" y="2600627"/>
        <a:ext cx="1783201" cy="1783201"/>
      </dsp:txXfrm>
    </dsp:sp>
    <dsp:sp modelId="{1A7233AE-B02E-4297-A0A1-3CFB114C5DAF}">
      <dsp:nvSpPr>
        <dsp:cNvPr id="0" name=""/>
        <dsp:cNvSpPr/>
      </dsp:nvSpPr>
      <dsp:spPr>
        <a:xfrm rot="19440000">
          <a:off x="3119128" y="1963627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>
        <a:off x="3138403" y="2193171"/>
        <a:ext cx="470974" cy="5106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8260" y="13287543"/>
            <a:ext cx="25706944" cy="91686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536520" y="24238373"/>
            <a:ext cx="21170424" cy="1093103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6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2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58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4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0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16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3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89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2022/4/7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481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2022/4/7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339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926511" y="1712931"/>
            <a:ext cx="6804779" cy="3649617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12173" y="1712931"/>
            <a:ext cx="19910280" cy="3649617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2022/4/7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622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2022/4/7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633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025" y="27486002"/>
            <a:ext cx="25706944" cy="8495312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389025" y="18129280"/>
            <a:ext cx="25706944" cy="935672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6158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2316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5847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463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078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1694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0310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8926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2022/4/7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22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12173" y="9980510"/>
            <a:ext cx="13357529" cy="28228599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373761" y="9980510"/>
            <a:ext cx="13357529" cy="28228599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2022/4/7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84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2173" y="9574557"/>
            <a:ext cx="13362782" cy="3990219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6158" indent="0">
              <a:buNone/>
              <a:defRPr sz="9100" b="1"/>
            </a:lvl2pPr>
            <a:lvl3pPr marL="4172316" indent="0">
              <a:buNone/>
              <a:defRPr sz="8200" b="1"/>
            </a:lvl3pPr>
            <a:lvl4pPr marL="6258474" indent="0">
              <a:buNone/>
              <a:defRPr sz="7300" b="1"/>
            </a:lvl4pPr>
            <a:lvl5pPr marL="8344632" indent="0">
              <a:buNone/>
              <a:defRPr sz="7300" b="1"/>
            </a:lvl5pPr>
            <a:lvl6pPr marL="10430789" indent="0">
              <a:buNone/>
              <a:defRPr sz="7300" b="1"/>
            </a:lvl6pPr>
            <a:lvl7pPr marL="12516947" indent="0">
              <a:buNone/>
              <a:defRPr sz="7300" b="1"/>
            </a:lvl7pPr>
            <a:lvl8pPr marL="14603105" indent="0">
              <a:buNone/>
              <a:defRPr sz="7300" b="1"/>
            </a:lvl8pPr>
            <a:lvl9pPr marL="16689263" indent="0">
              <a:buNone/>
              <a:defRPr sz="73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12173" y="13564776"/>
            <a:ext cx="13362782" cy="2464433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5363261" y="9574557"/>
            <a:ext cx="13368031" cy="3990219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6158" indent="0">
              <a:buNone/>
              <a:defRPr sz="9100" b="1"/>
            </a:lvl2pPr>
            <a:lvl3pPr marL="4172316" indent="0">
              <a:buNone/>
              <a:defRPr sz="8200" b="1"/>
            </a:lvl3pPr>
            <a:lvl4pPr marL="6258474" indent="0">
              <a:buNone/>
              <a:defRPr sz="7300" b="1"/>
            </a:lvl4pPr>
            <a:lvl5pPr marL="8344632" indent="0">
              <a:buNone/>
              <a:defRPr sz="7300" b="1"/>
            </a:lvl5pPr>
            <a:lvl6pPr marL="10430789" indent="0">
              <a:buNone/>
              <a:defRPr sz="7300" b="1"/>
            </a:lvl6pPr>
            <a:lvl7pPr marL="12516947" indent="0">
              <a:buNone/>
              <a:defRPr sz="7300" b="1"/>
            </a:lvl7pPr>
            <a:lvl8pPr marL="14603105" indent="0">
              <a:buNone/>
              <a:defRPr sz="7300" b="1"/>
            </a:lvl8pPr>
            <a:lvl9pPr marL="16689263" indent="0">
              <a:buNone/>
              <a:defRPr sz="73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5363261" y="13564776"/>
            <a:ext cx="13368031" cy="2464433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2022/4/7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1404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2022/4/7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673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2022/4/7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4835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2175" y="1703023"/>
            <a:ext cx="9949891" cy="7247749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24354" y="1703026"/>
            <a:ext cx="16906936" cy="36506083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12175" y="8950775"/>
            <a:ext cx="9949891" cy="29258334"/>
          </a:xfrm>
        </p:spPr>
        <p:txBody>
          <a:bodyPr/>
          <a:lstStyle>
            <a:lvl1pPr marL="0" indent="0">
              <a:buNone/>
              <a:defRPr sz="6400"/>
            </a:lvl1pPr>
            <a:lvl2pPr marL="2086158" indent="0">
              <a:buNone/>
              <a:defRPr sz="5500"/>
            </a:lvl2pPr>
            <a:lvl3pPr marL="4172316" indent="0">
              <a:buNone/>
              <a:defRPr sz="4600"/>
            </a:lvl3pPr>
            <a:lvl4pPr marL="6258474" indent="0">
              <a:buNone/>
              <a:defRPr sz="4100"/>
            </a:lvl4pPr>
            <a:lvl5pPr marL="8344632" indent="0">
              <a:buNone/>
              <a:defRPr sz="4100"/>
            </a:lvl5pPr>
            <a:lvl6pPr marL="10430789" indent="0">
              <a:buNone/>
              <a:defRPr sz="4100"/>
            </a:lvl6pPr>
            <a:lvl7pPr marL="12516947" indent="0">
              <a:buNone/>
              <a:defRPr sz="4100"/>
            </a:lvl7pPr>
            <a:lvl8pPr marL="14603105" indent="0">
              <a:buNone/>
              <a:defRPr sz="4100"/>
            </a:lvl8pPr>
            <a:lvl9pPr marL="16689263" indent="0">
              <a:buNone/>
              <a:defRPr sz="41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2022/4/7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14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27930" y="29941520"/>
            <a:ext cx="18146078" cy="3534766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927930" y="3821900"/>
            <a:ext cx="18146078" cy="25664160"/>
          </a:xfrm>
        </p:spPr>
        <p:txBody>
          <a:bodyPr/>
          <a:lstStyle>
            <a:lvl1pPr marL="0" indent="0">
              <a:buNone/>
              <a:defRPr sz="14600"/>
            </a:lvl1pPr>
            <a:lvl2pPr marL="2086158" indent="0">
              <a:buNone/>
              <a:defRPr sz="12800"/>
            </a:lvl2pPr>
            <a:lvl3pPr marL="4172316" indent="0">
              <a:buNone/>
              <a:defRPr sz="11000"/>
            </a:lvl3pPr>
            <a:lvl4pPr marL="6258474" indent="0">
              <a:buNone/>
              <a:defRPr sz="9100"/>
            </a:lvl4pPr>
            <a:lvl5pPr marL="8344632" indent="0">
              <a:buNone/>
              <a:defRPr sz="9100"/>
            </a:lvl5pPr>
            <a:lvl6pPr marL="10430789" indent="0">
              <a:buNone/>
              <a:defRPr sz="9100"/>
            </a:lvl6pPr>
            <a:lvl7pPr marL="12516947" indent="0">
              <a:buNone/>
              <a:defRPr sz="9100"/>
            </a:lvl7pPr>
            <a:lvl8pPr marL="14603105" indent="0">
              <a:buNone/>
              <a:defRPr sz="9100"/>
            </a:lvl8pPr>
            <a:lvl9pPr marL="16689263" indent="0">
              <a:buNone/>
              <a:defRPr sz="91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927930" y="33476286"/>
            <a:ext cx="18146078" cy="5019954"/>
          </a:xfrm>
        </p:spPr>
        <p:txBody>
          <a:bodyPr/>
          <a:lstStyle>
            <a:lvl1pPr marL="0" indent="0">
              <a:buNone/>
              <a:defRPr sz="6400"/>
            </a:lvl1pPr>
            <a:lvl2pPr marL="2086158" indent="0">
              <a:buNone/>
              <a:defRPr sz="5500"/>
            </a:lvl2pPr>
            <a:lvl3pPr marL="4172316" indent="0">
              <a:buNone/>
              <a:defRPr sz="4600"/>
            </a:lvl3pPr>
            <a:lvl4pPr marL="6258474" indent="0">
              <a:buNone/>
              <a:defRPr sz="4100"/>
            </a:lvl4pPr>
            <a:lvl5pPr marL="8344632" indent="0">
              <a:buNone/>
              <a:defRPr sz="4100"/>
            </a:lvl5pPr>
            <a:lvl6pPr marL="10430789" indent="0">
              <a:buNone/>
              <a:defRPr sz="4100"/>
            </a:lvl6pPr>
            <a:lvl7pPr marL="12516947" indent="0">
              <a:buNone/>
              <a:defRPr sz="4100"/>
            </a:lvl7pPr>
            <a:lvl8pPr marL="14603105" indent="0">
              <a:buNone/>
              <a:defRPr sz="4100"/>
            </a:lvl8pPr>
            <a:lvl9pPr marL="16689263" indent="0">
              <a:buNone/>
              <a:defRPr sz="41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2022/4/7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7014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512173" y="1712928"/>
            <a:ext cx="27219117" cy="7128933"/>
          </a:xfrm>
          <a:prstGeom prst="rect">
            <a:avLst/>
          </a:prstGeom>
        </p:spPr>
        <p:txBody>
          <a:bodyPr vert="horz" lIns="417232" tIns="208616" rIns="417232" bIns="208616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2173" y="9980510"/>
            <a:ext cx="27219117" cy="28228599"/>
          </a:xfrm>
          <a:prstGeom prst="rect">
            <a:avLst/>
          </a:prstGeom>
        </p:spPr>
        <p:txBody>
          <a:bodyPr vert="horz" lIns="417232" tIns="208616" rIns="417232" bIns="208616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512173" y="39644794"/>
            <a:ext cx="7056808" cy="2277298"/>
          </a:xfrm>
          <a:prstGeom prst="rect">
            <a:avLst/>
          </a:prstGeom>
        </p:spPr>
        <p:txBody>
          <a:bodyPr vert="horz" lIns="417232" tIns="208616" rIns="417232" bIns="208616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1CA63-54ED-4C76-A5FF-F90904DD5AAF}" type="datetimeFigureOut">
              <a:rPr lang="zh-TW" altLang="en-US" smtClean="0"/>
              <a:pPr/>
              <a:t>2022/4/7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0333183" y="39644794"/>
            <a:ext cx="9577097" cy="2277298"/>
          </a:xfrm>
          <a:prstGeom prst="rect">
            <a:avLst/>
          </a:prstGeom>
        </p:spPr>
        <p:txBody>
          <a:bodyPr vert="horz" lIns="417232" tIns="208616" rIns="417232" bIns="208616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1674482" y="39644794"/>
            <a:ext cx="7056808" cy="2277298"/>
          </a:xfrm>
          <a:prstGeom prst="rect">
            <a:avLst/>
          </a:prstGeom>
        </p:spPr>
        <p:txBody>
          <a:bodyPr vert="horz" lIns="417232" tIns="208616" rIns="417232" bIns="208616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788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2316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4618" indent="-1564618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0007" indent="-1303849" algn="l" defTabSz="417231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5395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1553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87710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73868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0026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46184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32342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6158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2316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58474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4632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0789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16947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3105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9263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880371" y="3024760"/>
            <a:ext cx="24482720" cy="604881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zh-TW" altLang="en-US" sz="10000" dirty="0"/>
              <a:t>中文論文名稱 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10000" dirty="0"/>
              <a:t>大小</a:t>
            </a:r>
            <a:r>
              <a:rPr lang="en-US" altLang="zh-TW" sz="10000" dirty="0"/>
              <a:t>80~136</a:t>
            </a:r>
            <a:r>
              <a:rPr lang="en-US" altLang="zh-TW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姓名 </a:t>
            </a:r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b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學校學系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任職單位職稱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endParaRPr lang="zh-TW" altLang="en-US" sz="10000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2880371" y="9505481"/>
            <a:ext cx="11994584" cy="3960439"/>
          </a:xfrm>
          <a:ln>
            <a:solidFill>
              <a:srgbClr val="FF0000"/>
            </a:solidFill>
          </a:ln>
        </p:spPr>
        <p:txBody>
          <a:bodyPr anchor="t">
            <a:normAutofit/>
          </a:bodyPr>
          <a:lstStyle/>
          <a:p>
            <a:r>
              <a:rPr lang="zh-TW" altLang="en-US" sz="4000" dirty="0"/>
              <a:t>內容 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40~50)</a:t>
            </a:r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3"/>
          </p:nvPr>
        </p:nvSpPr>
        <p:spPr>
          <a:xfrm>
            <a:off x="15363262" y="9505481"/>
            <a:ext cx="11999829" cy="3960439"/>
          </a:xfrm>
          <a:ln>
            <a:solidFill>
              <a:srgbClr val="FF0000"/>
            </a:solidFill>
          </a:ln>
        </p:spPr>
        <p:txBody>
          <a:bodyPr anchor="t">
            <a:normAutofit/>
          </a:bodyPr>
          <a:lstStyle/>
          <a:p>
            <a:r>
              <a:rPr lang="zh-TW" altLang="en-US" sz="4000" dirty="0"/>
              <a:t>內容 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40~50)</a:t>
            </a:r>
            <a:endParaRPr lang="zh-TW" altLang="en-US" sz="4000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4"/>
          </p:nvPr>
        </p:nvSpPr>
        <p:spPr>
          <a:xfrm>
            <a:off x="15363262" y="13465920"/>
            <a:ext cx="11999829" cy="26570952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zh-TW" altLang="en-US" sz="4000" dirty="0"/>
              <a:t>文字或圖示</a:t>
            </a:r>
            <a:endParaRPr lang="en-US" altLang="zh-TW" sz="4000" dirty="0"/>
          </a:p>
          <a:p>
            <a:r>
              <a:rPr lang="zh-TW" altLang="en-US" sz="4000" dirty="0"/>
              <a:t>文字或圖示</a:t>
            </a:r>
            <a:endParaRPr lang="en-US" altLang="zh-TW" sz="4000" dirty="0"/>
          </a:p>
          <a:p>
            <a:r>
              <a:rPr lang="zh-TW" altLang="en-US" sz="4000" dirty="0"/>
              <a:t>文字或圖示</a:t>
            </a:r>
            <a:endParaRPr lang="en-US" altLang="zh-TW" sz="4000" dirty="0"/>
          </a:p>
          <a:p>
            <a:r>
              <a:rPr lang="zh-TW" altLang="en-US" sz="4000" dirty="0"/>
              <a:t>文字或圖示</a:t>
            </a:r>
            <a:endParaRPr lang="en-US" altLang="zh-TW" sz="4000" dirty="0"/>
          </a:p>
          <a:p>
            <a:endParaRPr lang="zh-TW" altLang="en-US" sz="4000" dirty="0"/>
          </a:p>
        </p:txBody>
      </p:sp>
      <p:graphicFrame>
        <p:nvGraphicFramePr>
          <p:cNvPr id="12" name="資料庫圖表 11"/>
          <p:cNvGraphicFramePr/>
          <p:nvPr>
            <p:extLst>
              <p:ext uri="{D42A27DB-BD31-4B8C-83A1-F6EECF244321}">
                <p14:modId xmlns:p14="http://schemas.microsoft.com/office/powerpoint/2010/main" val="3160527185"/>
              </p:ext>
            </p:extLst>
          </p:nvPr>
        </p:nvGraphicFramePr>
        <p:xfrm>
          <a:off x="16705907" y="17498368"/>
          <a:ext cx="10009112" cy="8361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5832699" y="17825763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/>
              <a:t>表的說明 </a:t>
            </a:r>
            <a:r>
              <a:rPr lang="en-US" altLang="zh-TW" sz="4000" dirty="0"/>
              <a:t>(</a:t>
            </a:r>
            <a:r>
              <a:rPr lang="zh-TW" altLang="en-US" sz="4000" dirty="0"/>
              <a:t>在表的上方</a:t>
            </a:r>
            <a:r>
              <a:rPr lang="en-US" altLang="zh-TW" sz="4000" dirty="0"/>
              <a:t>)</a:t>
            </a:r>
            <a:endParaRPr lang="zh-TW" altLang="en-US" sz="4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19514219" y="26571375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/>
              <a:t>圖的說明 </a:t>
            </a:r>
            <a:r>
              <a:rPr lang="en-US" altLang="zh-TW" sz="4000" dirty="0"/>
              <a:t>(</a:t>
            </a:r>
            <a:r>
              <a:rPr lang="zh-TW" altLang="en-US" sz="4000" dirty="0"/>
              <a:t>在圖的下方</a:t>
            </a:r>
            <a:r>
              <a:rPr lang="en-US" altLang="zh-TW" sz="4000" dirty="0"/>
              <a:t>)</a:t>
            </a:r>
            <a:endParaRPr lang="zh-TW" altLang="en-US" sz="4000" dirty="0"/>
          </a:p>
          <a:p>
            <a:endParaRPr lang="zh-TW" altLang="en-US" sz="4000" dirty="0"/>
          </a:p>
        </p:txBody>
      </p:sp>
      <p:sp>
        <p:nvSpPr>
          <p:cNvPr id="15" name="內容版面配置區 14"/>
          <p:cNvSpPr>
            <a:spLocks noGrp="1"/>
          </p:cNvSpPr>
          <p:nvPr>
            <p:ph sz="half" idx="2"/>
          </p:nvPr>
        </p:nvSpPr>
        <p:spPr>
          <a:xfrm>
            <a:off x="2880371" y="13465920"/>
            <a:ext cx="11994584" cy="26570952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zh-TW" altLang="en-US" sz="4000" dirty="0"/>
              <a:t>文字或圖示</a:t>
            </a:r>
            <a:endParaRPr lang="en-US" altLang="zh-TW" dirty="0"/>
          </a:p>
          <a:p>
            <a:r>
              <a:rPr lang="zh-TW" altLang="en-US" sz="4000" dirty="0"/>
              <a:t>文字或圖示</a:t>
            </a:r>
            <a:endParaRPr lang="en-US" altLang="zh-TW" sz="4000" dirty="0"/>
          </a:p>
          <a:p>
            <a:r>
              <a:rPr lang="zh-TW" altLang="en-US" sz="4000" dirty="0"/>
              <a:t>文字或圖示</a:t>
            </a:r>
            <a:endParaRPr lang="en-US" altLang="zh-TW" sz="4000" dirty="0"/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512653"/>
              </p:ext>
            </p:extLst>
          </p:nvPr>
        </p:nvGraphicFramePr>
        <p:xfrm>
          <a:off x="3096393" y="19082544"/>
          <a:ext cx="11700670" cy="3330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0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0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01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0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65156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156">
                <a:tc>
                  <a:txBody>
                    <a:bodyPr/>
                    <a:lstStyle/>
                    <a:p>
                      <a:r>
                        <a:rPr lang="en-US" altLang="zh-TW" dirty="0"/>
                        <a:t>34%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24%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56%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79%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36%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" name="直線單箭頭接點 2"/>
          <p:cNvCxnSpPr/>
          <p:nvPr/>
        </p:nvCxnSpPr>
        <p:spPr>
          <a:xfrm>
            <a:off x="14761691" y="0"/>
            <a:ext cx="0" cy="288074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H="1">
            <a:off x="27363091" y="4968976"/>
            <a:ext cx="2880372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H="1">
            <a:off x="1" y="4968976"/>
            <a:ext cx="288037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14473659" y="40036872"/>
            <a:ext cx="0" cy="273672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/>
          <p:cNvSpPr txBox="1"/>
          <p:nvPr/>
        </p:nvSpPr>
        <p:spPr>
          <a:xfrm>
            <a:off x="60368" y="5443995"/>
            <a:ext cx="282000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zh-TW" altLang="en-US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8" name="矩形 27"/>
          <p:cNvSpPr/>
          <p:nvPr/>
        </p:nvSpPr>
        <p:spPr>
          <a:xfrm>
            <a:off x="27363091" y="5465387"/>
            <a:ext cx="2820003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zh-TW" altLang="en-US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9" name="文字方塊 28"/>
          <p:cNvSpPr txBox="1"/>
          <p:nvPr/>
        </p:nvSpPr>
        <p:spPr>
          <a:xfrm>
            <a:off x="14933992" y="46139"/>
            <a:ext cx="1170833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8</a:t>
            </a:r>
            <a:r>
              <a:rPr lang="zh-TW" altLang="en-US" sz="5400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14665233" y="39821272"/>
            <a:ext cx="1170833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8</a:t>
            </a:r>
            <a:r>
              <a:rPr lang="zh-TW" altLang="en-US" sz="5400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2E18873A-AE88-414C-BD8C-55FAA9B1FB17}"/>
              </a:ext>
            </a:extLst>
          </p:cNvPr>
          <p:cNvSpPr txBox="1"/>
          <p:nvPr/>
        </p:nvSpPr>
        <p:spPr>
          <a:xfrm>
            <a:off x="17407282" y="1584600"/>
            <a:ext cx="7363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>
                <a:solidFill>
                  <a:srgbClr val="FF0000"/>
                </a:solidFill>
              </a:rPr>
              <a:t>紅線僅為參考，可刪除</a:t>
            </a:r>
          </a:p>
        </p:txBody>
      </p:sp>
    </p:spTree>
    <p:extLst>
      <p:ext uri="{BB962C8B-B14F-4D97-AF65-F5344CB8AC3E}">
        <p14:creationId xmlns:p14="http://schemas.microsoft.com/office/powerpoint/2010/main" val="1611240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880371" y="3024760"/>
            <a:ext cx="24482720" cy="604881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zh-TW" altLang="en-US" sz="10000" dirty="0"/>
              <a:t>中文論文名稱 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10000" dirty="0"/>
              <a:t>大小</a:t>
            </a:r>
            <a:r>
              <a:rPr lang="en-US" altLang="zh-TW" sz="10000" dirty="0"/>
              <a:t>80~136</a:t>
            </a:r>
            <a:r>
              <a:rPr lang="en-US" altLang="zh-TW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姓名 </a:t>
            </a:r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b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學校學系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任職單位職稱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endParaRPr lang="zh-TW" altLang="en-US" sz="10000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4"/>
          </p:nvPr>
        </p:nvSpPr>
        <p:spPr>
          <a:xfrm>
            <a:off x="15363262" y="9569983"/>
            <a:ext cx="11999829" cy="30466889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/>
              <a:t>四、研究結果</a:t>
            </a: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r>
              <a:rPr lang="zh-TW" altLang="en-US" sz="4000" dirty="0"/>
              <a:t>五、結論與建議</a:t>
            </a:r>
            <a:endParaRPr lang="en-US" altLang="zh-TW" sz="4000" dirty="0"/>
          </a:p>
          <a:p>
            <a:pPr marL="0" indent="0">
              <a:buNone/>
            </a:pPr>
            <a:endParaRPr lang="zh-TW" altLang="en-US" sz="4000" dirty="0"/>
          </a:p>
        </p:txBody>
      </p:sp>
      <p:sp>
        <p:nvSpPr>
          <p:cNvPr id="15" name="內容版面配置區 14"/>
          <p:cNvSpPr>
            <a:spLocks noGrp="1"/>
          </p:cNvSpPr>
          <p:nvPr>
            <p:ph sz="half" idx="2"/>
          </p:nvPr>
        </p:nvSpPr>
        <p:spPr>
          <a:xfrm>
            <a:off x="2880371" y="9574557"/>
            <a:ext cx="11994584" cy="30462315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zh-TW" altLang="en-US" sz="4000" dirty="0"/>
              <a:t>一、研究目的</a:t>
            </a: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r>
              <a:rPr lang="zh-TW" altLang="en-US" sz="4000" dirty="0"/>
              <a:t>二、研究架構</a:t>
            </a: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r>
              <a:rPr lang="zh-TW" altLang="en-US" sz="4000" dirty="0"/>
              <a:t>三、研究設計</a:t>
            </a: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</p:txBody>
      </p:sp>
      <p:cxnSp>
        <p:nvCxnSpPr>
          <p:cNvPr id="3" name="直線單箭頭接點 2"/>
          <p:cNvCxnSpPr/>
          <p:nvPr/>
        </p:nvCxnSpPr>
        <p:spPr>
          <a:xfrm>
            <a:off x="14761691" y="0"/>
            <a:ext cx="0" cy="288074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H="1">
            <a:off x="27363091" y="4968976"/>
            <a:ext cx="2880372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H="1">
            <a:off x="1" y="4968976"/>
            <a:ext cx="288037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14473659" y="40036872"/>
            <a:ext cx="0" cy="273672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/>
          <p:cNvSpPr txBox="1"/>
          <p:nvPr/>
        </p:nvSpPr>
        <p:spPr>
          <a:xfrm>
            <a:off x="60368" y="5443995"/>
            <a:ext cx="282000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zh-TW" altLang="en-US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8" name="矩形 27"/>
          <p:cNvSpPr/>
          <p:nvPr/>
        </p:nvSpPr>
        <p:spPr>
          <a:xfrm>
            <a:off x="27363091" y="5465387"/>
            <a:ext cx="2820003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zh-TW" altLang="en-US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9" name="文字方塊 28"/>
          <p:cNvSpPr txBox="1"/>
          <p:nvPr/>
        </p:nvSpPr>
        <p:spPr>
          <a:xfrm>
            <a:off x="14933992" y="46139"/>
            <a:ext cx="1170833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8</a:t>
            </a:r>
            <a:r>
              <a:rPr lang="zh-TW" altLang="en-US" sz="5400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14665233" y="39821272"/>
            <a:ext cx="1170833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8</a:t>
            </a:r>
            <a:r>
              <a:rPr lang="zh-TW" altLang="en-US" sz="5400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5832699" y="17825763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/>
              <a:t>表的說明 </a:t>
            </a:r>
            <a:r>
              <a:rPr lang="en-US" altLang="zh-TW" sz="4000" dirty="0"/>
              <a:t>(</a:t>
            </a:r>
            <a:r>
              <a:rPr lang="zh-TW" altLang="en-US" sz="4000" dirty="0"/>
              <a:t>在表的上方</a:t>
            </a:r>
            <a:r>
              <a:rPr lang="en-US" altLang="zh-TW" sz="4000" dirty="0"/>
              <a:t>)</a:t>
            </a:r>
            <a:endParaRPr lang="zh-TW" altLang="en-US" sz="4000" dirty="0"/>
          </a:p>
        </p:txBody>
      </p:sp>
      <p:graphicFrame>
        <p:nvGraphicFramePr>
          <p:cNvPr id="23" name="表格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11992"/>
              </p:ext>
            </p:extLst>
          </p:nvPr>
        </p:nvGraphicFramePr>
        <p:xfrm>
          <a:off x="3096393" y="19082544"/>
          <a:ext cx="11700670" cy="3330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0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0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01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0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65156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156">
                <a:tc>
                  <a:txBody>
                    <a:bodyPr/>
                    <a:lstStyle/>
                    <a:p>
                      <a:r>
                        <a:rPr lang="en-US" altLang="zh-TW" dirty="0"/>
                        <a:t>34%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24%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56%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79%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36%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4" name="資料庫圖表 23"/>
          <p:cNvGraphicFramePr/>
          <p:nvPr>
            <p:extLst>
              <p:ext uri="{D42A27DB-BD31-4B8C-83A1-F6EECF244321}">
                <p14:modId xmlns:p14="http://schemas.microsoft.com/office/powerpoint/2010/main" val="3250041237"/>
              </p:ext>
            </p:extLst>
          </p:nvPr>
        </p:nvGraphicFramePr>
        <p:xfrm>
          <a:off x="3942172" y="25255590"/>
          <a:ext cx="10009112" cy="8361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文字方塊 24"/>
          <p:cNvSpPr txBox="1"/>
          <p:nvPr/>
        </p:nvSpPr>
        <p:spPr>
          <a:xfrm>
            <a:off x="6249371" y="35503654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/>
              <a:t>圖的說明 </a:t>
            </a:r>
            <a:r>
              <a:rPr lang="en-US" altLang="zh-TW" sz="4000" dirty="0"/>
              <a:t>(</a:t>
            </a:r>
            <a:r>
              <a:rPr lang="zh-TW" altLang="en-US" sz="4000" dirty="0"/>
              <a:t>在圖的下方</a:t>
            </a:r>
            <a:r>
              <a:rPr lang="en-US" altLang="zh-TW" sz="4000" dirty="0"/>
              <a:t>)</a:t>
            </a:r>
            <a:endParaRPr lang="zh-TW" altLang="en-US" sz="4000" dirty="0"/>
          </a:p>
          <a:p>
            <a:endParaRPr lang="zh-TW" altLang="en-US" sz="4000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E2E10A53-119F-413A-910D-D11EB216D619}"/>
              </a:ext>
            </a:extLst>
          </p:cNvPr>
          <p:cNvSpPr txBox="1"/>
          <p:nvPr/>
        </p:nvSpPr>
        <p:spPr>
          <a:xfrm>
            <a:off x="17407282" y="1584600"/>
            <a:ext cx="7363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>
                <a:solidFill>
                  <a:srgbClr val="FF0000"/>
                </a:solidFill>
              </a:rPr>
              <a:t>紅線僅為參考，可刪除</a:t>
            </a:r>
          </a:p>
        </p:txBody>
      </p:sp>
    </p:spTree>
    <p:extLst>
      <p:ext uri="{BB962C8B-B14F-4D97-AF65-F5344CB8AC3E}">
        <p14:creationId xmlns:p14="http://schemas.microsoft.com/office/powerpoint/2010/main" val="1149133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880371" y="3024760"/>
            <a:ext cx="24482720" cy="604881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zh-TW" altLang="en-US" sz="10000" dirty="0"/>
              <a:t>中文論文名稱 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10000" dirty="0"/>
              <a:t>大小</a:t>
            </a:r>
            <a:r>
              <a:rPr lang="en-US" altLang="zh-TW" sz="10000" dirty="0"/>
              <a:t>80~136</a:t>
            </a:r>
            <a:r>
              <a:rPr lang="en-US" altLang="zh-TW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姓名</a:t>
            </a:r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b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學校學系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任職單位職稱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endParaRPr lang="zh-TW" altLang="en-US" sz="10000" dirty="0"/>
          </a:p>
        </p:txBody>
      </p:sp>
      <p:sp>
        <p:nvSpPr>
          <p:cNvPr id="15" name="內容版面配置區 14"/>
          <p:cNvSpPr>
            <a:spLocks noGrp="1"/>
          </p:cNvSpPr>
          <p:nvPr>
            <p:ph sz="half" idx="2"/>
          </p:nvPr>
        </p:nvSpPr>
        <p:spPr>
          <a:xfrm>
            <a:off x="2880370" y="9574557"/>
            <a:ext cx="7555095" cy="30462315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zh-TW" altLang="en-US" sz="4800" dirty="0"/>
              <a:t>一、研究目的</a:t>
            </a:r>
            <a:endParaRPr lang="en-US" altLang="zh-TW" sz="48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r>
              <a:rPr lang="zh-TW" altLang="en-US" sz="4800" dirty="0"/>
              <a:t>二、研究架構</a:t>
            </a:r>
            <a:endParaRPr lang="en-US" altLang="zh-TW" sz="48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</p:txBody>
      </p:sp>
      <p:cxnSp>
        <p:nvCxnSpPr>
          <p:cNvPr id="3" name="直線單箭頭接點 2"/>
          <p:cNvCxnSpPr/>
          <p:nvPr/>
        </p:nvCxnSpPr>
        <p:spPr>
          <a:xfrm>
            <a:off x="14761691" y="0"/>
            <a:ext cx="0" cy="288074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H="1">
            <a:off x="27363091" y="4968976"/>
            <a:ext cx="2880372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H="1">
            <a:off x="1" y="4968976"/>
            <a:ext cx="288037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14473659" y="40036872"/>
            <a:ext cx="0" cy="273672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/>
          <p:cNvSpPr txBox="1"/>
          <p:nvPr/>
        </p:nvSpPr>
        <p:spPr>
          <a:xfrm>
            <a:off x="60368" y="5443995"/>
            <a:ext cx="282000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zh-TW" altLang="en-US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8" name="矩形 27"/>
          <p:cNvSpPr/>
          <p:nvPr/>
        </p:nvSpPr>
        <p:spPr>
          <a:xfrm>
            <a:off x="27363091" y="5465387"/>
            <a:ext cx="2820003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zh-TW" altLang="en-US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9" name="文字方塊 28"/>
          <p:cNvSpPr txBox="1"/>
          <p:nvPr/>
        </p:nvSpPr>
        <p:spPr>
          <a:xfrm>
            <a:off x="14933992" y="46139"/>
            <a:ext cx="1170833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8</a:t>
            </a:r>
            <a:r>
              <a:rPr lang="zh-TW" altLang="en-US" sz="5400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14665233" y="39821272"/>
            <a:ext cx="1170833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8</a:t>
            </a:r>
            <a:r>
              <a:rPr lang="zh-TW" altLang="en-US" sz="5400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6" name="內容版面配置區 14"/>
          <p:cNvSpPr txBox="1">
            <a:spLocks/>
          </p:cNvSpPr>
          <p:nvPr/>
        </p:nvSpPr>
        <p:spPr>
          <a:xfrm>
            <a:off x="11017275" y="9649496"/>
            <a:ext cx="7848872" cy="3046231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17232" tIns="208616" rIns="417232" bIns="208616" rtlCol="0">
            <a:normAutofit/>
          </a:bodyPr>
          <a:lstStyle>
            <a:lvl1pPr marL="1564618" indent="-1564618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0007" indent="-130384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5395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1553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7710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3868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0026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6184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2342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</p:txBody>
      </p:sp>
      <p:sp>
        <p:nvSpPr>
          <p:cNvPr id="31" name="內容版面配置區 14"/>
          <p:cNvSpPr txBox="1">
            <a:spLocks/>
          </p:cNvSpPr>
          <p:nvPr/>
        </p:nvSpPr>
        <p:spPr>
          <a:xfrm>
            <a:off x="19484024" y="9649496"/>
            <a:ext cx="7807059" cy="3046231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17232" tIns="208616" rIns="417232" bIns="208616" rtlCol="0">
            <a:normAutofit/>
          </a:bodyPr>
          <a:lstStyle>
            <a:lvl1pPr marL="1564618" indent="-1564618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0007" indent="-130384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5395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1553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7710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3868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0026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6184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2342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</p:txBody>
      </p:sp>
      <p:sp>
        <p:nvSpPr>
          <p:cNvPr id="6" name="矩形 5"/>
          <p:cNvSpPr/>
          <p:nvPr/>
        </p:nvSpPr>
        <p:spPr>
          <a:xfrm>
            <a:off x="11456117" y="9715291"/>
            <a:ext cx="38779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/>
              <a:t>三、研究設計</a:t>
            </a:r>
            <a:endParaRPr lang="en-US" altLang="zh-TW" sz="4800" dirty="0"/>
          </a:p>
        </p:txBody>
      </p:sp>
      <p:sp>
        <p:nvSpPr>
          <p:cNvPr id="7" name="矩形 6"/>
          <p:cNvSpPr/>
          <p:nvPr/>
        </p:nvSpPr>
        <p:spPr>
          <a:xfrm>
            <a:off x="11288487" y="12097768"/>
            <a:ext cx="38779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/>
              <a:t>四、研究結果</a:t>
            </a:r>
            <a:endParaRPr lang="en-US" altLang="zh-TW" sz="4800" dirty="0"/>
          </a:p>
        </p:txBody>
      </p:sp>
      <p:sp>
        <p:nvSpPr>
          <p:cNvPr id="9" name="矩形 8"/>
          <p:cNvSpPr/>
          <p:nvPr/>
        </p:nvSpPr>
        <p:spPr>
          <a:xfrm>
            <a:off x="20018275" y="9715291"/>
            <a:ext cx="44935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/>
              <a:t>五、結論與建議</a:t>
            </a:r>
            <a:endParaRPr lang="en-US" altLang="zh-TW" sz="4800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1D3E5CD5-E0AB-4199-B429-9299ED5B5F0E}"/>
              </a:ext>
            </a:extLst>
          </p:cNvPr>
          <p:cNvSpPr txBox="1"/>
          <p:nvPr/>
        </p:nvSpPr>
        <p:spPr>
          <a:xfrm>
            <a:off x="17407282" y="1584600"/>
            <a:ext cx="7363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>
                <a:solidFill>
                  <a:srgbClr val="FF0000"/>
                </a:solidFill>
              </a:rPr>
              <a:t>紅線僅為參考，可刪除</a:t>
            </a:r>
          </a:p>
        </p:txBody>
      </p:sp>
    </p:spTree>
    <p:extLst>
      <p:ext uri="{BB962C8B-B14F-4D97-AF65-F5344CB8AC3E}">
        <p14:creationId xmlns:p14="http://schemas.microsoft.com/office/powerpoint/2010/main" val="3548294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880371" y="3024760"/>
            <a:ext cx="24482720" cy="604881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zh-TW" altLang="en-US" sz="10000" dirty="0"/>
              <a:t>中文論文名稱 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10000" dirty="0"/>
              <a:t>大小</a:t>
            </a:r>
            <a:r>
              <a:rPr lang="en-US" altLang="zh-TW" sz="10000" dirty="0"/>
              <a:t>80~136</a:t>
            </a:r>
            <a:r>
              <a:rPr lang="en-US" altLang="zh-TW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姓名</a:t>
            </a:r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b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學校學系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任職單位職稱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endParaRPr lang="zh-TW" altLang="en-US" sz="10000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4"/>
          </p:nvPr>
        </p:nvSpPr>
        <p:spPr>
          <a:xfrm>
            <a:off x="2940070" y="28985109"/>
            <a:ext cx="24423021" cy="1105176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/>
              <a:t>五、結論與建議</a:t>
            </a:r>
            <a:endParaRPr lang="en-US" altLang="zh-TW" sz="4000" dirty="0"/>
          </a:p>
          <a:p>
            <a:pPr marL="0" indent="0">
              <a:buNone/>
            </a:pPr>
            <a:endParaRPr lang="zh-TW" altLang="en-US" sz="4000" dirty="0"/>
          </a:p>
        </p:txBody>
      </p:sp>
      <p:sp>
        <p:nvSpPr>
          <p:cNvPr id="15" name="內容版面配置區 14"/>
          <p:cNvSpPr>
            <a:spLocks noGrp="1"/>
          </p:cNvSpPr>
          <p:nvPr>
            <p:ph sz="half" idx="2"/>
          </p:nvPr>
        </p:nvSpPr>
        <p:spPr>
          <a:xfrm>
            <a:off x="2880371" y="9574558"/>
            <a:ext cx="11994584" cy="9075938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zh-TW" altLang="en-US" sz="4000" dirty="0"/>
              <a:t>一、研究目的</a:t>
            </a: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</p:txBody>
      </p:sp>
      <p:cxnSp>
        <p:nvCxnSpPr>
          <p:cNvPr id="3" name="直線單箭頭接點 2"/>
          <p:cNvCxnSpPr/>
          <p:nvPr/>
        </p:nvCxnSpPr>
        <p:spPr>
          <a:xfrm>
            <a:off x="14761691" y="0"/>
            <a:ext cx="0" cy="288074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H="1">
            <a:off x="27363091" y="4968976"/>
            <a:ext cx="2880372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H="1">
            <a:off x="1" y="4968976"/>
            <a:ext cx="288037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14473659" y="40036872"/>
            <a:ext cx="0" cy="273672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/>
          <p:cNvSpPr txBox="1"/>
          <p:nvPr/>
        </p:nvSpPr>
        <p:spPr>
          <a:xfrm>
            <a:off x="60368" y="5443995"/>
            <a:ext cx="282000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zh-TW" altLang="en-US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8" name="矩形 27"/>
          <p:cNvSpPr/>
          <p:nvPr/>
        </p:nvSpPr>
        <p:spPr>
          <a:xfrm>
            <a:off x="27363091" y="5465387"/>
            <a:ext cx="2820003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zh-TW" altLang="en-US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9" name="文字方塊 28"/>
          <p:cNvSpPr txBox="1"/>
          <p:nvPr/>
        </p:nvSpPr>
        <p:spPr>
          <a:xfrm>
            <a:off x="14933992" y="46139"/>
            <a:ext cx="1170833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8</a:t>
            </a:r>
            <a:r>
              <a:rPr lang="zh-TW" altLang="en-US" sz="5400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14665233" y="39821272"/>
            <a:ext cx="1170833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8</a:t>
            </a:r>
            <a:r>
              <a:rPr lang="zh-TW" altLang="en-US" sz="5400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19" name="內容版面配置區 14"/>
          <p:cNvSpPr txBox="1">
            <a:spLocks/>
          </p:cNvSpPr>
          <p:nvPr/>
        </p:nvSpPr>
        <p:spPr>
          <a:xfrm>
            <a:off x="2940070" y="19154552"/>
            <a:ext cx="11994584" cy="932650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17232" tIns="208616" rIns="417232" bIns="208616" rtlCol="0">
            <a:normAutofit/>
          </a:bodyPr>
          <a:lstStyle>
            <a:lvl1pPr marL="1564618" indent="-1564618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0007" indent="-130384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5395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1553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7710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3868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0026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6184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2342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TW" altLang="en-US" sz="4000" dirty="0"/>
              <a:t>二、研究架構</a:t>
            </a: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</p:txBody>
      </p:sp>
      <p:sp>
        <p:nvSpPr>
          <p:cNvPr id="21" name="內容版面配置區 14"/>
          <p:cNvSpPr txBox="1">
            <a:spLocks/>
          </p:cNvSpPr>
          <p:nvPr/>
        </p:nvSpPr>
        <p:spPr>
          <a:xfrm>
            <a:off x="15337755" y="9577488"/>
            <a:ext cx="11994584" cy="907593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17232" tIns="208616" rIns="417232" bIns="208616" rtlCol="0">
            <a:normAutofit/>
          </a:bodyPr>
          <a:lstStyle>
            <a:lvl1pPr marL="1564618" indent="-1564618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0007" indent="-130384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5395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1553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7710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3868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0026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6184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2342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TW" altLang="en-US" sz="4000" dirty="0"/>
              <a:t>三、研究設計</a:t>
            </a: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</p:txBody>
      </p:sp>
      <p:sp>
        <p:nvSpPr>
          <p:cNvPr id="26" name="內容版面配置區 14"/>
          <p:cNvSpPr txBox="1">
            <a:spLocks/>
          </p:cNvSpPr>
          <p:nvPr/>
        </p:nvSpPr>
        <p:spPr>
          <a:xfrm>
            <a:off x="15337755" y="19154553"/>
            <a:ext cx="11953328" cy="932650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17232" tIns="208616" rIns="417232" bIns="208616" rtlCol="0">
            <a:normAutofit/>
          </a:bodyPr>
          <a:lstStyle>
            <a:lvl1pPr marL="1564618" indent="-1564618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0007" indent="-130384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5395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1553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7710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3868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0026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6184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2342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TW" altLang="en-US" sz="4000" dirty="0"/>
              <a:t>四、研究成果</a:t>
            </a: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C71BDF1E-41E9-4D86-858D-4E0E2B1C7D14}"/>
              </a:ext>
            </a:extLst>
          </p:cNvPr>
          <p:cNvSpPr txBox="1"/>
          <p:nvPr/>
        </p:nvSpPr>
        <p:spPr>
          <a:xfrm>
            <a:off x="17407282" y="1584600"/>
            <a:ext cx="7363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>
                <a:solidFill>
                  <a:srgbClr val="FF0000"/>
                </a:solidFill>
              </a:rPr>
              <a:t>紅線僅為參考，可刪除</a:t>
            </a:r>
          </a:p>
        </p:txBody>
      </p:sp>
    </p:spTree>
    <p:extLst>
      <p:ext uri="{BB962C8B-B14F-4D97-AF65-F5344CB8AC3E}">
        <p14:creationId xmlns:p14="http://schemas.microsoft.com/office/powerpoint/2010/main" val="2023189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880371" y="3024760"/>
            <a:ext cx="24482720" cy="604881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zh-TW" altLang="en-US" sz="10000" dirty="0"/>
              <a:t>中文論文名稱 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10000" dirty="0"/>
              <a:t>大小</a:t>
            </a:r>
            <a:r>
              <a:rPr lang="en-US" altLang="zh-TW" sz="10000" dirty="0"/>
              <a:t>80~136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TW" sz="10000" dirty="0"/>
              <a:t/>
            </a:r>
            <a:br>
              <a:rPr lang="en-US" altLang="zh-TW" sz="10000" dirty="0"/>
            </a:br>
            <a:r>
              <a:rPr lang="zh-TW" alt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姓名</a:t>
            </a:r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b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學校學系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任職單位職稱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endParaRPr lang="zh-TW" altLang="en-US" sz="10000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4"/>
          </p:nvPr>
        </p:nvSpPr>
        <p:spPr>
          <a:xfrm>
            <a:off x="3032771" y="33196112"/>
            <a:ext cx="24482719" cy="684076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/>
              <a:t>五、結論與建議</a:t>
            </a:r>
            <a:endParaRPr lang="en-US" altLang="zh-TW" sz="4000" dirty="0"/>
          </a:p>
          <a:p>
            <a:pPr marL="0" indent="0">
              <a:buNone/>
            </a:pPr>
            <a:endParaRPr lang="zh-TW" altLang="en-US" sz="4000" dirty="0"/>
          </a:p>
        </p:txBody>
      </p:sp>
      <p:sp>
        <p:nvSpPr>
          <p:cNvPr id="15" name="內容版面配置區 14"/>
          <p:cNvSpPr>
            <a:spLocks noGrp="1"/>
          </p:cNvSpPr>
          <p:nvPr>
            <p:ph sz="half" idx="2"/>
          </p:nvPr>
        </p:nvSpPr>
        <p:spPr>
          <a:xfrm>
            <a:off x="2880371" y="9574558"/>
            <a:ext cx="24482720" cy="5574122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zh-TW" altLang="en-US" sz="4000" dirty="0"/>
              <a:t>一、研究目的</a:t>
            </a: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</p:txBody>
      </p:sp>
      <p:cxnSp>
        <p:nvCxnSpPr>
          <p:cNvPr id="3" name="直線單箭頭接點 2"/>
          <p:cNvCxnSpPr/>
          <p:nvPr/>
        </p:nvCxnSpPr>
        <p:spPr>
          <a:xfrm>
            <a:off x="14761691" y="0"/>
            <a:ext cx="0" cy="288074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H="1">
            <a:off x="27363091" y="4968976"/>
            <a:ext cx="2880372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H="1">
            <a:off x="1" y="4968976"/>
            <a:ext cx="288037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14473659" y="40036872"/>
            <a:ext cx="0" cy="273672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/>
          <p:cNvSpPr txBox="1"/>
          <p:nvPr/>
        </p:nvSpPr>
        <p:spPr>
          <a:xfrm>
            <a:off x="60368" y="5443995"/>
            <a:ext cx="282000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zh-TW" altLang="en-US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8" name="矩形 27"/>
          <p:cNvSpPr/>
          <p:nvPr/>
        </p:nvSpPr>
        <p:spPr>
          <a:xfrm>
            <a:off x="27363091" y="5465387"/>
            <a:ext cx="2820003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zh-TW" altLang="en-US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9" name="文字方塊 28"/>
          <p:cNvSpPr txBox="1"/>
          <p:nvPr/>
        </p:nvSpPr>
        <p:spPr>
          <a:xfrm>
            <a:off x="14933992" y="46139"/>
            <a:ext cx="1170833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8</a:t>
            </a:r>
            <a:r>
              <a:rPr lang="zh-TW" altLang="en-US" sz="5400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14665233" y="39821272"/>
            <a:ext cx="1170833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8</a:t>
            </a:r>
            <a:r>
              <a:rPr lang="zh-TW" altLang="en-US" sz="5400" dirty="0">
                <a:solidFill>
                  <a:srgbClr val="FF0000"/>
                </a:solidFill>
              </a:rPr>
              <a:t>公分</a:t>
            </a:r>
          </a:p>
        </p:txBody>
      </p:sp>
      <p:sp>
        <p:nvSpPr>
          <p:cNvPr id="21" name="內容版面配置區 14"/>
          <p:cNvSpPr txBox="1">
            <a:spLocks/>
          </p:cNvSpPr>
          <p:nvPr/>
        </p:nvSpPr>
        <p:spPr>
          <a:xfrm>
            <a:off x="2952379" y="15482144"/>
            <a:ext cx="24482720" cy="557412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17232" tIns="208616" rIns="417232" bIns="208616" rtlCol="0">
            <a:normAutofit/>
          </a:bodyPr>
          <a:lstStyle>
            <a:lvl1pPr marL="1564618" indent="-1564618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0007" indent="-130384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5395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1553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7710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3868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0026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6184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2342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TW" altLang="en-US" sz="4000" dirty="0"/>
              <a:t>二、研究架構</a:t>
            </a: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</p:txBody>
      </p:sp>
      <p:sp>
        <p:nvSpPr>
          <p:cNvPr id="26" name="內容版面配置區 14"/>
          <p:cNvSpPr txBox="1">
            <a:spLocks/>
          </p:cNvSpPr>
          <p:nvPr/>
        </p:nvSpPr>
        <p:spPr>
          <a:xfrm>
            <a:off x="2952379" y="21386800"/>
            <a:ext cx="24482720" cy="557412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17232" tIns="208616" rIns="417232" bIns="208616" rtlCol="0">
            <a:normAutofit/>
          </a:bodyPr>
          <a:lstStyle>
            <a:lvl1pPr marL="1564618" indent="-1564618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0007" indent="-130384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5395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1553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7710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3868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0026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6184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2342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TW" altLang="en-US" sz="4000" dirty="0"/>
              <a:t>三、研究設計</a:t>
            </a: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</p:txBody>
      </p:sp>
      <p:sp>
        <p:nvSpPr>
          <p:cNvPr id="31" name="內容版面配置區 14"/>
          <p:cNvSpPr txBox="1">
            <a:spLocks/>
          </p:cNvSpPr>
          <p:nvPr/>
        </p:nvSpPr>
        <p:spPr>
          <a:xfrm>
            <a:off x="3032771" y="27291456"/>
            <a:ext cx="24482720" cy="557412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17232" tIns="208616" rIns="417232" bIns="208616" rtlCol="0">
            <a:normAutofit/>
          </a:bodyPr>
          <a:lstStyle>
            <a:lvl1pPr marL="1564618" indent="-1564618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0007" indent="-130384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5395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1553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7710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3868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0026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6184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2342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TW" altLang="en-US" sz="4000" dirty="0"/>
              <a:t>四、研究結果</a:t>
            </a: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D992D276-D5E1-41BA-92B8-9E9B7A8A7487}"/>
              </a:ext>
            </a:extLst>
          </p:cNvPr>
          <p:cNvSpPr txBox="1"/>
          <p:nvPr/>
        </p:nvSpPr>
        <p:spPr>
          <a:xfrm>
            <a:off x="17407282" y="1584600"/>
            <a:ext cx="7363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>
                <a:solidFill>
                  <a:srgbClr val="FF0000"/>
                </a:solidFill>
              </a:rPr>
              <a:t>紅線僅為參考，可刪除</a:t>
            </a:r>
          </a:p>
        </p:txBody>
      </p:sp>
    </p:spTree>
    <p:extLst>
      <p:ext uri="{BB962C8B-B14F-4D97-AF65-F5344CB8AC3E}">
        <p14:creationId xmlns:p14="http://schemas.microsoft.com/office/powerpoint/2010/main" val="480963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291</Words>
  <Application>Microsoft Office PowerPoint</Application>
  <PresentationFormat>自訂</PresentationFormat>
  <Paragraphs>124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新細明體</vt:lpstr>
      <vt:lpstr>Arial</vt:lpstr>
      <vt:lpstr>Calibri</vt:lpstr>
      <vt:lpstr>Times New Roman</vt:lpstr>
      <vt:lpstr>Office 佈景主題</vt:lpstr>
      <vt:lpstr>中文論文名稱 (大小80~136) 姓名  (大小50~60) 學校學系/任職單位職稱 (大小50~60)</vt:lpstr>
      <vt:lpstr>中文論文名稱 (大小80~136) 姓名 (大小50~60) 學校學系/任職單位職稱 (大小50~60)</vt:lpstr>
      <vt:lpstr>中文論文名稱 (大小80~136) 姓名 (大小50~60) 學校學系/任職單位職稱 (大小50~60)</vt:lpstr>
      <vt:lpstr>中文論文名稱 (大小80~136) 姓名 (大小50~60) 學校學系/任職單位職稱 (大小50~60)</vt:lpstr>
      <vt:lpstr>中文論文名稱 (大小80~136) 姓名 (大小50~60) 學校學系/任職單位職稱 (大小50~60)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中文論文名稱 English Thesis Title 中文名字 English Name 學校及系所名稱</dc:title>
  <dc:creator>user</dc:creator>
  <cp:lastModifiedBy>USER</cp:lastModifiedBy>
  <cp:revision>15</cp:revision>
  <dcterms:created xsi:type="dcterms:W3CDTF">2013-10-02T07:50:40Z</dcterms:created>
  <dcterms:modified xsi:type="dcterms:W3CDTF">2022-04-07T07:42:53Z</dcterms:modified>
</cp:coreProperties>
</file>